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11309350" cx="20104100"/>
  <p:notesSz cx="20104100" cy="1130935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28" roundtripDataSignature="AMtx7mjW/HIA5wxONrExsgg+mI8w64QP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55511A3-EB64-453D-835A-4DB6E8BE45D3}">
  <a:tblStyle styleId="{E55511A3-EB64-453D-835A-4DB6E8BE45D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customschemas.google.com/relationships/presentationmetadata" Target="meta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1" name="Google Shape;231;p1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8564616196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3856461619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8564616196_0_0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38564616196_0_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71b8d67b94_0_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271b8d67b9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71b8d67b94_0_79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271b8d67b94_0_79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8552b3f872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38552b3f87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8538b34626_0_21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38538b34626_0_21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8552b3f872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38552b3f87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1c356f6697_0_0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31c356f6697_0_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8538b34626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g38538b3462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8538b34626_0_1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Carta Gantt (texto simplificado)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b="1" lang="es-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Análisis de requerimientos y recopilación de datos</a:t>
            </a:r>
            <a:r>
              <a:rPr lang="es-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→ S1 – S3</a:t>
            </a:r>
            <a:br>
              <a:rPr lang="es-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b="1" lang="es-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Diseño de flujos conversacionales y estructura del chatbot</a:t>
            </a:r>
            <a:r>
              <a:rPr lang="es-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→ S3 – S4</a:t>
            </a:r>
            <a:br>
              <a:rPr lang="es-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b="1" lang="es-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Selección de herramientas y diseño de arquitectura</a:t>
            </a:r>
            <a:r>
              <a:rPr lang="es-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→ S4 – S5</a:t>
            </a:r>
            <a:br>
              <a:rPr lang="es-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b="1" lang="es-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Implementación inicial del chatbot (respuestas básicas + conexión Excel)</a:t>
            </a:r>
            <a:r>
              <a:rPr lang="es-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→ S6 – S8</a:t>
            </a:r>
            <a:br>
              <a:rPr lang="es-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b="1" lang="es-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Integración de IA y procesamiento de lenguaje natural (NLP)</a:t>
            </a:r>
            <a:r>
              <a:rPr lang="es-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→ S8 – S10</a:t>
            </a:r>
            <a:br>
              <a:rPr lang="es-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b="1" lang="es-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Pruebas y validación con casos simulados</a:t>
            </a:r>
            <a:r>
              <a:rPr lang="es-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→ S11 – S13</a:t>
            </a:r>
            <a:br>
              <a:rPr lang="es-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b="1" lang="es-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Ajustes y mejoras</a:t>
            </a:r>
            <a:r>
              <a:rPr lang="es-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→ S13 – S14</a:t>
            </a:r>
            <a:br>
              <a:rPr lang="es-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b="1" lang="es-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Documentación del proyecto (informe técnico)</a:t>
            </a:r>
            <a:r>
              <a:rPr lang="es-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→ S15 – S16</a:t>
            </a:r>
            <a:br>
              <a:rPr lang="es-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b="1" lang="es-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Presentación final del prototipo (PPT + demo)</a:t>
            </a:r>
            <a:r>
              <a:rPr lang="es-E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→ S17 – S18</a:t>
            </a:r>
            <a:endParaRPr/>
          </a:p>
        </p:txBody>
      </p:sp>
      <p:sp>
        <p:nvSpPr>
          <p:cNvPr id="355" name="Google Shape;355;g38538b34626_0_1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8538b34626_2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38538b34626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0064dd177d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30064dd177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0064dd177d_0_33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g30064dd177d_0_33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8538b34626_2_14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38538b34626_2_14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71b8d67b94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271b8d67b9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03326cf122_0_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0" name="Google Shape;260;g303326cf122_0_0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8552b3f872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38552b3f87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8552b3f872_0_29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38552b3f872_0_29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8564616196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3856461619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8564616196_0_12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38564616196_0_12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0138926" cy="11309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17"/>
          <p:cNvGrpSpPr/>
          <p:nvPr/>
        </p:nvGrpSpPr>
        <p:grpSpPr>
          <a:xfrm>
            <a:off x="8375650" y="10531475"/>
            <a:ext cx="3894979" cy="335915"/>
            <a:chOff x="8592670" y="10723202"/>
            <a:chExt cx="3894979" cy="335915"/>
          </a:xfrm>
        </p:grpSpPr>
        <p:sp>
          <p:nvSpPr>
            <p:cNvPr id="14" name="Google Shape;14;p17"/>
            <p:cNvSpPr/>
            <p:nvPr/>
          </p:nvSpPr>
          <p:spPr>
            <a:xfrm>
              <a:off x="859267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7"/>
            <p:cNvSpPr/>
            <p:nvPr/>
          </p:nvSpPr>
          <p:spPr>
            <a:xfrm>
              <a:off x="9037546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7"/>
            <p:cNvSpPr/>
            <p:nvPr/>
          </p:nvSpPr>
          <p:spPr>
            <a:xfrm>
              <a:off x="9482433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7"/>
            <p:cNvSpPr/>
            <p:nvPr/>
          </p:nvSpPr>
          <p:spPr>
            <a:xfrm>
              <a:off x="992732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7"/>
            <p:cNvSpPr/>
            <p:nvPr/>
          </p:nvSpPr>
          <p:spPr>
            <a:xfrm>
              <a:off x="10372207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7"/>
            <p:cNvSpPr/>
            <p:nvPr/>
          </p:nvSpPr>
          <p:spPr>
            <a:xfrm>
              <a:off x="1081708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7"/>
            <p:cNvSpPr/>
            <p:nvPr/>
          </p:nvSpPr>
          <p:spPr>
            <a:xfrm>
              <a:off x="11261981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7"/>
            <p:cNvSpPr/>
            <p:nvPr/>
          </p:nvSpPr>
          <p:spPr>
            <a:xfrm>
              <a:off x="11706858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7"/>
            <p:cNvSpPr/>
            <p:nvPr/>
          </p:nvSpPr>
          <p:spPr>
            <a:xfrm>
              <a:off x="1215173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" name="Google Shape;23;p17"/>
          <p:cNvSpPr/>
          <p:nvPr/>
        </p:nvSpPr>
        <p:spPr>
          <a:xfrm>
            <a:off x="5092767" y="7254875"/>
            <a:ext cx="10694670" cy="53340"/>
          </a:xfrm>
          <a:custGeom>
            <a:rect b="b" l="l" r="r" t="t"/>
            <a:pathLst>
              <a:path extrusionOk="0" h="53340" w="10694669">
                <a:moveTo>
                  <a:pt x="10667601" y="0"/>
                </a:moveTo>
                <a:lnTo>
                  <a:pt x="26606" y="0"/>
                </a:lnTo>
                <a:lnTo>
                  <a:pt x="16264" y="2097"/>
                </a:lnTo>
                <a:lnTo>
                  <a:pt x="7806" y="7809"/>
                </a:lnTo>
                <a:lnTo>
                  <a:pt x="2095" y="16269"/>
                </a:lnTo>
                <a:lnTo>
                  <a:pt x="0" y="26606"/>
                </a:lnTo>
                <a:lnTo>
                  <a:pt x="2095" y="36942"/>
                </a:lnTo>
                <a:lnTo>
                  <a:pt x="7806" y="45397"/>
                </a:lnTo>
                <a:lnTo>
                  <a:pt x="16264" y="51106"/>
                </a:lnTo>
                <a:lnTo>
                  <a:pt x="26606" y="53202"/>
                </a:lnTo>
                <a:lnTo>
                  <a:pt x="10667601" y="53202"/>
                </a:lnTo>
                <a:lnTo>
                  <a:pt x="10677937" y="51106"/>
                </a:lnTo>
                <a:lnTo>
                  <a:pt x="10686393" y="45397"/>
                </a:lnTo>
                <a:lnTo>
                  <a:pt x="10692102" y="36942"/>
                </a:lnTo>
                <a:lnTo>
                  <a:pt x="10694197" y="26606"/>
                </a:lnTo>
                <a:lnTo>
                  <a:pt x="10692102" y="16269"/>
                </a:lnTo>
                <a:lnTo>
                  <a:pt x="10686393" y="7809"/>
                </a:lnTo>
                <a:lnTo>
                  <a:pt x="10677937" y="2097"/>
                </a:lnTo>
                <a:lnTo>
                  <a:pt x="106676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17"/>
          <p:cNvSpPr/>
          <p:nvPr/>
        </p:nvSpPr>
        <p:spPr>
          <a:xfrm>
            <a:off x="5092767" y="6209204"/>
            <a:ext cx="10694670" cy="1045671"/>
          </a:xfrm>
          <a:custGeom>
            <a:rect b="b" l="l" r="r" t="t"/>
            <a:pathLst>
              <a:path extrusionOk="0" h="1025525" w="10694669">
                <a:moveTo>
                  <a:pt x="10694197" y="0"/>
                </a:moveTo>
                <a:lnTo>
                  <a:pt x="0" y="0"/>
                </a:lnTo>
                <a:lnTo>
                  <a:pt x="0" y="1025330"/>
                </a:lnTo>
                <a:lnTo>
                  <a:pt x="10694197" y="1025330"/>
                </a:lnTo>
                <a:lnTo>
                  <a:pt x="10694197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7"/>
          <p:cNvSpPr/>
          <p:nvPr/>
        </p:nvSpPr>
        <p:spPr>
          <a:xfrm>
            <a:off x="7815028" y="9029006"/>
            <a:ext cx="3477895" cy="864869"/>
          </a:xfrm>
          <a:custGeom>
            <a:rect b="b" l="l" r="r" t="t"/>
            <a:pathLst>
              <a:path extrusionOk="0" h="864870" w="3477895">
                <a:moveTo>
                  <a:pt x="743635" y="406793"/>
                </a:moveTo>
                <a:lnTo>
                  <a:pt x="740346" y="345351"/>
                </a:lnTo>
                <a:lnTo>
                  <a:pt x="730719" y="289318"/>
                </a:lnTo>
                <a:lnTo>
                  <a:pt x="715162" y="238620"/>
                </a:lnTo>
                <a:lnTo>
                  <a:pt x="694055" y="193154"/>
                </a:lnTo>
                <a:lnTo>
                  <a:pt x="667804" y="152844"/>
                </a:lnTo>
                <a:lnTo>
                  <a:pt x="636803" y="117602"/>
                </a:lnTo>
                <a:lnTo>
                  <a:pt x="601421" y="87325"/>
                </a:lnTo>
                <a:lnTo>
                  <a:pt x="565569" y="63233"/>
                </a:lnTo>
                <a:lnTo>
                  <a:pt x="542772" y="51714"/>
                </a:lnTo>
                <a:lnTo>
                  <a:pt x="542772" y="413016"/>
                </a:lnTo>
                <a:lnTo>
                  <a:pt x="539419" y="470103"/>
                </a:lnTo>
                <a:lnTo>
                  <a:pt x="529577" y="520890"/>
                </a:lnTo>
                <a:lnTo>
                  <a:pt x="513562" y="565442"/>
                </a:lnTo>
                <a:lnTo>
                  <a:pt x="491693" y="603796"/>
                </a:lnTo>
                <a:lnTo>
                  <a:pt x="464312" y="636041"/>
                </a:lnTo>
                <a:lnTo>
                  <a:pt x="431723" y="662216"/>
                </a:lnTo>
                <a:lnTo>
                  <a:pt x="394246" y="682383"/>
                </a:lnTo>
                <a:lnTo>
                  <a:pt x="352221" y="696620"/>
                </a:lnTo>
                <a:lnTo>
                  <a:pt x="305955" y="704964"/>
                </a:lnTo>
                <a:lnTo>
                  <a:pt x="255765" y="707478"/>
                </a:lnTo>
                <a:lnTo>
                  <a:pt x="238239" y="707415"/>
                </a:lnTo>
                <a:lnTo>
                  <a:pt x="220370" y="707009"/>
                </a:lnTo>
                <a:lnTo>
                  <a:pt x="203644" y="705891"/>
                </a:lnTo>
                <a:lnTo>
                  <a:pt x="189598" y="703707"/>
                </a:lnTo>
                <a:lnTo>
                  <a:pt x="189598" y="153466"/>
                </a:lnTo>
                <a:lnTo>
                  <a:pt x="204139" y="150698"/>
                </a:lnTo>
                <a:lnTo>
                  <a:pt x="223329" y="148285"/>
                </a:lnTo>
                <a:lnTo>
                  <a:pt x="247205" y="146583"/>
                </a:lnTo>
                <a:lnTo>
                  <a:pt x="275742" y="145935"/>
                </a:lnTo>
                <a:lnTo>
                  <a:pt x="328282" y="149136"/>
                </a:lnTo>
                <a:lnTo>
                  <a:pt x="375869" y="158788"/>
                </a:lnTo>
                <a:lnTo>
                  <a:pt x="418185" y="174967"/>
                </a:lnTo>
                <a:lnTo>
                  <a:pt x="454888" y="197739"/>
                </a:lnTo>
                <a:lnTo>
                  <a:pt x="485648" y="227177"/>
                </a:lnTo>
                <a:lnTo>
                  <a:pt x="510146" y="263347"/>
                </a:lnTo>
                <a:lnTo>
                  <a:pt x="528053" y="306336"/>
                </a:lnTo>
                <a:lnTo>
                  <a:pt x="539038" y="356196"/>
                </a:lnTo>
                <a:lnTo>
                  <a:pt x="542772" y="413016"/>
                </a:lnTo>
                <a:lnTo>
                  <a:pt x="542772" y="51714"/>
                </a:lnTo>
                <a:lnTo>
                  <a:pt x="482523" y="27292"/>
                </a:lnTo>
                <a:lnTo>
                  <a:pt x="434238" y="15125"/>
                </a:lnTo>
                <a:lnTo>
                  <a:pt x="380707" y="6616"/>
                </a:lnTo>
                <a:lnTo>
                  <a:pt x="321398" y="1625"/>
                </a:lnTo>
                <a:lnTo>
                  <a:pt x="255765" y="0"/>
                </a:lnTo>
                <a:lnTo>
                  <a:pt x="199453" y="749"/>
                </a:lnTo>
                <a:lnTo>
                  <a:pt x="144881" y="2997"/>
                </a:lnTo>
                <a:lnTo>
                  <a:pt x="92887" y="6743"/>
                </a:lnTo>
                <a:lnTo>
                  <a:pt x="44323" y="11976"/>
                </a:lnTo>
                <a:lnTo>
                  <a:pt x="0" y="18719"/>
                </a:lnTo>
                <a:lnTo>
                  <a:pt x="0" y="843470"/>
                </a:lnTo>
                <a:lnTo>
                  <a:pt x="39331" y="848067"/>
                </a:lnTo>
                <a:lnTo>
                  <a:pt x="88277" y="852055"/>
                </a:lnTo>
                <a:lnTo>
                  <a:pt x="147027" y="854887"/>
                </a:lnTo>
                <a:lnTo>
                  <a:pt x="215836" y="855954"/>
                </a:lnTo>
                <a:lnTo>
                  <a:pt x="276225" y="854316"/>
                </a:lnTo>
                <a:lnTo>
                  <a:pt x="333705" y="849350"/>
                </a:lnTo>
                <a:lnTo>
                  <a:pt x="388048" y="841019"/>
                </a:lnTo>
                <a:lnTo>
                  <a:pt x="439051" y="829284"/>
                </a:lnTo>
                <a:lnTo>
                  <a:pt x="486473" y="814108"/>
                </a:lnTo>
                <a:lnTo>
                  <a:pt x="530123" y="795426"/>
                </a:lnTo>
                <a:lnTo>
                  <a:pt x="569747" y="773214"/>
                </a:lnTo>
                <a:lnTo>
                  <a:pt x="605155" y="747420"/>
                </a:lnTo>
                <a:lnTo>
                  <a:pt x="634022" y="719683"/>
                </a:lnTo>
                <a:lnTo>
                  <a:pt x="644169" y="707478"/>
                </a:lnTo>
                <a:lnTo>
                  <a:pt x="660463" y="687882"/>
                </a:lnTo>
                <a:lnTo>
                  <a:pt x="684047" y="651916"/>
                </a:lnTo>
                <a:lnTo>
                  <a:pt x="704329" y="611720"/>
                </a:lnTo>
                <a:lnTo>
                  <a:pt x="720864" y="567194"/>
                </a:lnTo>
                <a:lnTo>
                  <a:pt x="733221" y="518261"/>
                </a:lnTo>
                <a:lnTo>
                  <a:pt x="740968" y="464820"/>
                </a:lnTo>
                <a:lnTo>
                  <a:pt x="743635" y="406793"/>
                </a:lnTo>
                <a:close/>
              </a:path>
              <a:path extrusionOk="0" h="864870" w="3477895">
                <a:moveTo>
                  <a:pt x="1394968" y="847204"/>
                </a:moveTo>
                <a:lnTo>
                  <a:pt x="1393126" y="806246"/>
                </a:lnTo>
                <a:lnTo>
                  <a:pt x="1391513" y="760018"/>
                </a:lnTo>
                <a:lnTo>
                  <a:pt x="1390370" y="708418"/>
                </a:lnTo>
                <a:lnTo>
                  <a:pt x="1389938" y="651319"/>
                </a:lnTo>
                <a:lnTo>
                  <a:pt x="1389938" y="237070"/>
                </a:lnTo>
                <a:lnTo>
                  <a:pt x="1200277" y="237070"/>
                </a:lnTo>
                <a:lnTo>
                  <a:pt x="1200277" y="600151"/>
                </a:lnTo>
                <a:lnTo>
                  <a:pt x="1199819" y="611860"/>
                </a:lnTo>
                <a:lnTo>
                  <a:pt x="1180630" y="664324"/>
                </a:lnTo>
                <a:lnTo>
                  <a:pt x="1133335" y="701357"/>
                </a:lnTo>
                <a:lnTo>
                  <a:pt x="1097978" y="707478"/>
                </a:lnTo>
                <a:lnTo>
                  <a:pt x="1054544" y="697712"/>
                </a:lnTo>
                <a:lnTo>
                  <a:pt x="1024686" y="669582"/>
                </a:lnTo>
                <a:lnTo>
                  <a:pt x="1007452" y="624840"/>
                </a:lnTo>
                <a:lnTo>
                  <a:pt x="1001915" y="565238"/>
                </a:lnTo>
                <a:lnTo>
                  <a:pt x="1001915" y="237070"/>
                </a:lnTo>
                <a:lnTo>
                  <a:pt x="812266" y="237070"/>
                </a:lnTo>
                <a:lnTo>
                  <a:pt x="812266" y="595160"/>
                </a:lnTo>
                <a:lnTo>
                  <a:pt x="816368" y="660679"/>
                </a:lnTo>
                <a:lnTo>
                  <a:pt x="828255" y="716178"/>
                </a:lnTo>
                <a:lnTo>
                  <a:pt x="847267" y="762063"/>
                </a:lnTo>
                <a:lnTo>
                  <a:pt x="872769" y="798715"/>
                </a:lnTo>
                <a:lnTo>
                  <a:pt x="904125" y="826541"/>
                </a:lnTo>
                <a:lnTo>
                  <a:pt x="940689" y="845921"/>
                </a:lnTo>
                <a:lnTo>
                  <a:pt x="981811" y="857275"/>
                </a:lnTo>
                <a:lnTo>
                  <a:pt x="1026845" y="860958"/>
                </a:lnTo>
                <a:lnTo>
                  <a:pt x="1086599" y="854176"/>
                </a:lnTo>
                <a:lnTo>
                  <a:pt x="1134656" y="836599"/>
                </a:lnTo>
                <a:lnTo>
                  <a:pt x="1171943" y="812444"/>
                </a:lnTo>
                <a:lnTo>
                  <a:pt x="1199349" y="785888"/>
                </a:lnTo>
                <a:lnTo>
                  <a:pt x="1217764" y="761123"/>
                </a:lnTo>
                <a:lnTo>
                  <a:pt x="1221486" y="761123"/>
                </a:lnTo>
                <a:lnTo>
                  <a:pt x="1230261" y="847204"/>
                </a:lnTo>
                <a:lnTo>
                  <a:pt x="1394968" y="847204"/>
                </a:lnTo>
                <a:close/>
              </a:path>
              <a:path extrusionOk="0" h="864870" w="3477895">
                <a:moveTo>
                  <a:pt x="2097112" y="536511"/>
                </a:moveTo>
                <a:lnTo>
                  <a:pt x="2094064" y="487603"/>
                </a:lnTo>
                <a:lnTo>
                  <a:pt x="2085124" y="441807"/>
                </a:lnTo>
                <a:lnTo>
                  <a:pt x="2070569" y="399427"/>
                </a:lnTo>
                <a:lnTo>
                  <a:pt x="2050681" y="360819"/>
                </a:lnTo>
                <a:lnTo>
                  <a:pt x="2049614" y="359359"/>
                </a:lnTo>
                <a:lnTo>
                  <a:pt x="2025751" y="326301"/>
                </a:lnTo>
                <a:lnTo>
                  <a:pt x="1996071" y="296202"/>
                </a:lnTo>
                <a:lnTo>
                  <a:pt x="1961934" y="270840"/>
                </a:lnTo>
                <a:lnTo>
                  <a:pt x="1923605" y="250532"/>
                </a:lnTo>
                <a:lnTo>
                  <a:pt x="1899958" y="242189"/>
                </a:lnTo>
                <a:lnTo>
                  <a:pt x="1899958" y="541528"/>
                </a:lnTo>
                <a:lnTo>
                  <a:pt x="1894560" y="602767"/>
                </a:lnTo>
                <a:lnTo>
                  <a:pt x="1878926" y="653516"/>
                </a:lnTo>
                <a:lnTo>
                  <a:pt x="1853895" y="691984"/>
                </a:lnTo>
                <a:lnTo>
                  <a:pt x="1820291" y="716381"/>
                </a:lnTo>
                <a:lnTo>
                  <a:pt x="1778939" y="724916"/>
                </a:lnTo>
                <a:lnTo>
                  <a:pt x="1777720" y="724916"/>
                </a:lnTo>
                <a:lnTo>
                  <a:pt x="1734197" y="715911"/>
                </a:lnTo>
                <a:lnTo>
                  <a:pt x="1699729" y="690626"/>
                </a:lnTo>
                <a:lnTo>
                  <a:pt x="1674660" y="651637"/>
                </a:lnTo>
                <a:lnTo>
                  <a:pt x="1659369" y="601484"/>
                </a:lnTo>
                <a:lnTo>
                  <a:pt x="1654187" y="542772"/>
                </a:lnTo>
                <a:lnTo>
                  <a:pt x="1657184" y="497560"/>
                </a:lnTo>
                <a:lnTo>
                  <a:pt x="1666570" y="454748"/>
                </a:lnTo>
                <a:lnTo>
                  <a:pt x="1682877" y="416915"/>
                </a:lnTo>
                <a:lnTo>
                  <a:pt x="1706676" y="386676"/>
                </a:lnTo>
                <a:lnTo>
                  <a:pt x="1778939" y="359359"/>
                </a:lnTo>
                <a:lnTo>
                  <a:pt x="1824596" y="369684"/>
                </a:lnTo>
                <a:lnTo>
                  <a:pt x="1858733" y="397611"/>
                </a:lnTo>
                <a:lnTo>
                  <a:pt x="1882152" y="438594"/>
                </a:lnTo>
                <a:lnTo>
                  <a:pt x="1895640" y="488086"/>
                </a:lnTo>
                <a:lnTo>
                  <a:pt x="1899958" y="541528"/>
                </a:lnTo>
                <a:lnTo>
                  <a:pt x="1899958" y="242189"/>
                </a:lnTo>
                <a:lnTo>
                  <a:pt x="1881390" y="235635"/>
                </a:lnTo>
                <a:lnTo>
                  <a:pt x="1835569" y="226453"/>
                </a:lnTo>
                <a:lnTo>
                  <a:pt x="1786420" y="223316"/>
                </a:lnTo>
                <a:lnTo>
                  <a:pt x="1734375" y="226402"/>
                </a:lnTo>
                <a:lnTo>
                  <a:pt x="1685937" y="235483"/>
                </a:lnTo>
                <a:lnTo>
                  <a:pt x="1641424" y="250329"/>
                </a:lnTo>
                <a:lnTo>
                  <a:pt x="1601089" y="270675"/>
                </a:lnTo>
                <a:lnTo>
                  <a:pt x="1565224" y="296278"/>
                </a:lnTo>
                <a:lnTo>
                  <a:pt x="1534109" y="326898"/>
                </a:lnTo>
                <a:lnTo>
                  <a:pt x="1508010" y="362280"/>
                </a:lnTo>
                <a:lnTo>
                  <a:pt x="1487233" y="402170"/>
                </a:lnTo>
                <a:lnTo>
                  <a:pt x="1472044" y="446328"/>
                </a:lnTo>
                <a:lnTo>
                  <a:pt x="1462722" y="494512"/>
                </a:lnTo>
                <a:lnTo>
                  <a:pt x="1459547" y="546468"/>
                </a:lnTo>
                <a:lnTo>
                  <a:pt x="1462874" y="598233"/>
                </a:lnTo>
                <a:lnTo>
                  <a:pt x="1472590" y="645896"/>
                </a:lnTo>
                <a:lnTo>
                  <a:pt x="1488224" y="689216"/>
                </a:lnTo>
                <a:lnTo>
                  <a:pt x="1509369" y="728091"/>
                </a:lnTo>
                <a:lnTo>
                  <a:pt x="1535582" y="762330"/>
                </a:lnTo>
                <a:lnTo>
                  <a:pt x="1566443" y="791756"/>
                </a:lnTo>
                <a:lnTo>
                  <a:pt x="1601508" y="816216"/>
                </a:lnTo>
                <a:lnTo>
                  <a:pt x="1640344" y="835533"/>
                </a:lnTo>
                <a:lnTo>
                  <a:pt x="1682521" y="849541"/>
                </a:lnTo>
                <a:lnTo>
                  <a:pt x="1727619" y="858075"/>
                </a:lnTo>
                <a:lnTo>
                  <a:pt x="1775180" y="860958"/>
                </a:lnTo>
                <a:lnTo>
                  <a:pt x="1776425" y="860958"/>
                </a:lnTo>
                <a:lnTo>
                  <a:pt x="1820456" y="858405"/>
                </a:lnTo>
                <a:lnTo>
                  <a:pt x="1863610" y="850696"/>
                </a:lnTo>
                <a:lnTo>
                  <a:pt x="1905177" y="837768"/>
                </a:lnTo>
                <a:lnTo>
                  <a:pt x="1944458" y="819518"/>
                </a:lnTo>
                <a:lnTo>
                  <a:pt x="1980780" y="795896"/>
                </a:lnTo>
                <a:lnTo>
                  <a:pt x="2013419" y="766787"/>
                </a:lnTo>
                <a:lnTo>
                  <a:pt x="2041690" y="732142"/>
                </a:lnTo>
                <a:lnTo>
                  <a:pt x="2064893" y="691870"/>
                </a:lnTo>
                <a:lnTo>
                  <a:pt x="2082330" y="645871"/>
                </a:lnTo>
                <a:lnTo>
                  <a:pt x="2093302" y="594131"/>
                </a:lnTo>
                <a:lnTo>
                  <a:pt x="2097112" y="536511"/>
                </a:lnTo>
                <a:close/>
              </a:path>
              <a:path extrusionOk="0" h="864870" w="3477895">
                <a:moveTo>
                  <a:pt x="2656205" y="247065"/>
                </a:moveTo>
                <a:lnTo>
                  <a:pt x="2623756" y="237032"/>
                </a:lnTo>
                <a:lnTo>
                  <a:pt x="2587587" y="229565"/>
                </a:lnTo>
                <a:lnTo>
                  <a:pt x="2549537" y="224917"/>
                </a:lnTo>
                <a:lnTo>
                  <a:pt x="2511463" y="223316"/>
                </a:lnTo>
                <a:lnTo>
                  <a:pt x="2456891" y="226301"/>
                </a:lnTo>
                <a:lnTo>
                  <a:pt x="2406751" y="234962"/>
                </a:lnTo>
                <a:lnTo>
                  <a:pt x="2361095" y="248920"/>
                </a:lnTo>
                <a:lnTo>
                  <a:pt x="2319985" y="267779"/>
                </a:lnTo>
                <a:lnTo>
                  <a:pt x="2283485" y="291147"/>
                </a:lnTo>
                <a:lnTo>
                  <a:pt x="2251646" y="318617"/>
                </a:lnTo>
                <a:lnTo>
                  <a:pt x="2224557" y="349808"/>
                </a:lnTo>
                <a:lnTo>
                  <a:pt x="2202243" y="384327"/>
                </a:lnTo>
                <a:lnTo>
                  <a:pt x="2184781" y="421779"/>
                </a:lnTo>
                <a:lnTo>
                  <a:pt x="2172246" y="461759"/>
                </a:lnTo>
                <a:lnTo>
                  <a:pt x="2164664" y="503885"/>
                </a:lnTo>
                <a:lnTo>
                  <a:pt x="2162137" y="547763"/>
                </a:lnTo>
                <a:lnTo>
                  <a:pt x="2165210" y="598373"/>
                </a:lnTo>
                <a:lnTo>
                  <a:pt x="2174303" y="645236"/>
                </a:lnTo>
                <a:lnTo>
                  <a:pt x="2189137" y="688111"/>
                </a:lnTo>
                <a:lnTo>
                  <a:pt x="2209482" y="726795"/>
                </a:lnTo>
                <a:lnTo>
                  <a:pt x="2235085" y="761034"/>
                </a:lnTo>
                <a:lnTo>
                  <a:pt x="2265692" y="790625"/>
                </a:lnTo>
                <a:lnTo>
                  <a:pt x="2301075" y="815352"/>
                </a:lnTo>
                <a:lnTo>
                  <a:pt x="2340965" y="834961"/>
                </a:lnTo>
                <a:lnTo>
                  <a:pt x="2385123" y="849249"/>
                </a:lnTo>
                <a:lnTo>
                  <a:pt x="2433320" y="857986"/>
                </a:lnTo>
                <a:lnTo>
                  <a:pt x="2485275" y="860958"/>
                </a:lnTo>
                <a:lnTo>
                  <a:pt x="2537599" y="858761"/>
                </a:lnTo>
                <a:lnTo>
                  <a:pt x="2584640" y="852703"/>
                </a:lnTo>
                <a:lnTo>
                  <a:pt x="2624442" y="843597"/>
                </a:lnTo>
                <a:lnTo>
                  <a:pt x="2632506" y="692505"/>
                </a:lnTo>
                <a:lnTo>
                  <a:pt x="2609748" y="700887"/>
                </a:lnTo>
                <a:lnTo>
                  <a:pt x="2584310" y="707174"/>
                </a:lnTo>
                <a:lnTo>
                  <a:pt x="2555811" y="711098"/>
                </a:lnTo>
                <a:lnTo>
                  <a:pt x="2523909" y="712470"/>
                </a:lnTo>
                <a:lnTo>
                  <a:pt x="2479484" y="707517"/>
                </a:lnTo>
                <a:lnTo>
                  <a:pt x="2439555" y="692785"/>
                </a:lnTo>
                <a:lnTo>
                  <a:pt x="2405710" y="668489"/>
                </a:lnTo>
                <a:lnTo>
                  <a:pt x="2379548" y="634834"/>
                </a:lnTo>
                <a:lnTo>
                  <a:pt x="2362695" y="592023"/>
                </a:lnTo>
                <a:lnTo>
                  <a:pt x="2356713" y="540283"/>
                </a:lnTo>
                <a:lnTo>
                  <a:pt x="2361463" y="492950"/>
                </a:lnTo>
                <a:lnTo>
                  <a:pt x="2376360" y="451586"/>
                </a:lnTo>
                <a:lnTo>
                  <a:pt x="2400566" y="417360"/>
                </a:lnTo>
                <a:lnTo>
                  <a:pt x="2433180" y="391452"/>
                </a:lnTo>
                <a:lnTo>
                  <a:pt x="2473350" y="375043"/>
                </a:lnTo>
                <a:lnTo>
                  <a:pt x="2520213" y="369303"/>
                </a:lnTo>
                <a:lnTo>
                  <a:pt x="2554694" y="370827"/>
                </a:lnTo>
                <a:lnTo>
                  <a:pt x="2583548" y="374929"/>
                </a:lnTo>
                <a:lnTo>
                  <a:pt x="2607246" y="380911"/>
                </a:lnTo>
                <a:lnTo>
                  <a:pt x="2626271" y="388061"/>
                </a:lnTo>
                <a:lnTo>
                  <a:pt x="2656205" y="247065"/>
                </a:lnTo>
                <a:close/>
              </a:path>
              <a:path extrusionOk="0" h="864870" w="3477895">
                <a:moveTo>
                  <a:pt x="3477476" y="72466"/>
                </a:moveTo>
                <a:lnTo>
                  <a:pt x="3301720" y="72466"/>
                </a:lnTo>
                <a:lnTo>
                  <a:pt x="3301720" y="521081"/>
                </a:lnTo>
                <a:lnTo>
                  <a:pt x="3297517" y="583844"/>
                </a:lnTo>
                <a:lnTo>
                  <a:pt x="3285109" y="634695"/>
                </a:lnTo>
                <a:lnTo>
                  <a:pt x="3264738" y="673836"/>
                </a:lnTo>
                <a:lnTo>
                  <a:pt x="3236658" y="701522"/>
                </a:lnTo>
                <a:lnTo>
                  <a:pt x="3201111" y="717969"/>
                </a:lnTo>
                <a:lnTo>
                  <a:pt x="3158363" y="723404"/>
                </a:lnTo>
                <a:lnTo>
                  <a:pt x="3116605" y="717727"/>
                </a:lnTo>
                <a:lnTo>
                  <a:pt x="3081705" y="700760"/>
                </a:lnTo>
                <a:lnTo>
                  <a:pt x="3054019" y="672541"/>
                </a:lnTo>
                <a:lnTo>
                  <a:pt x="3033852" y="633145"/>
                </a:lnTo>
                <a:lnTo>
                  <a:pt x="3021507" y="582637"/>
                </a:lnTo>
                <a:lnTo>
                  <a:pt x="3017329" y="521081"/>
                </a:lnTo>
                <a:lnTo>
                  <a:pt x="3017329" y="72466"/>
                </a:lnTo>
                <a:lnTo>
                  <a:pt x="2840393" y="72466"/>
                </a:lnTo>
                <a:lnTo>
                  <a:pt x="2840393" y="507225"/>
                </a:lnTo>
                <a:lnTo>
                  <a:pt x="2842780" y="566483"/>
                </a:lnTo>
                <a:lnTo>
                  <a:pt x="2849867" y="620014"/>
                </a:lnTo>
                <a:lnTo>
                  <a:pt x="2861526" y="667931"/>
                </a:lnTo>
                <a:lnTo>
                  <a:pt x="2877655" y="710349"/>
                </a:lnTo>
                <a:lnTo>
                  <a:pt x="2898114" y="747369"/>
                </a:lnTo>
                <a:lnTo>
                  <a:pt x="2922778" y="779094"/>
                </a:lnTo>
                <a:lnTo>
                  <a:pt x="2951556" y="805637"/>
                </a:lnTo>
                <a:lnTo>
                  <a:pt x="2984296" y="827125"/>
                </a:lnTo>
                <a:lnTo>
                  <a:pt x="3020885" y="843635"/>
                </a:lnTo>
                <a:lnTo>
                  <a:pt x="3061220" y="855294"/>
                </a:lnTo>
                <a:lnTo>
                  <a:pt x="3105162" y="862215"/>
                </a:lnTo>
                <a:lnTo>
                  <a:pt x="3152584" y="864501"/>
                </a:lnTo>
                <a:lnTo>
                  <a:pt x="3201733" y="862114"/>
                </a:lnTo>
                <a:lnTo>
                  <a:pt x="3247313" y="854900"/>
                </a:lnTo>
                <a:lnTo>
                  <a:pt x="3289198" y="842860"/>
                </a:lnTo>
                <a:lnTo>
                  <a:pt x="3327260" y="825919"/>
                </a:lnTo>
                <a:lnTo>
                  <a:pt x="3361347" y="804037"/>
                </a:lnTo>
                <a:lnTo>
                  <a:pt x="3391344" y="777201"/>
                </a:lnTo>
                <a:lnTo>
                  <a:pt x="3417100" y="745350"/>
                </a:lnTo>
                <a:lnTo>
                  <a:pt x="3438474" y="708444"/>
                </a:lnTo>
                <a:lnTo>
                  <a:pt x="3455327" y="666445"/>
                </a:lnTo>
                <a:lnTo>
                  <a:pt x="3467544" y="619328"/>
                </a:lnTo>
                <a:lnTo>
                  <a:pt x="3474974" y="567029"/>
                </a:lnTo>
                <a:lnTo>
                  <a:pt x="3477476" y="509524"/>
                </a:lnTo>
                <a:lnTo>
                  <a:pt x="3477476" y="724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" name="Google Shape;2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80876" y="8778875"/>
            <a:ext cx="1554405" cy="115062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7"/>
          <p:cNvSpPr txBox="1"/>
          <p:nvPr>
            <p:ph idx="1" type="body"/>
          </p:nvPr>
        </p:nvSpPr>
        <p:spPr>
          <a:xfrm>
            <a:off x="5138402" y="6287962"/>
            <a:ext cx="1064903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5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7"/>
          <p:cNvSpPr txBox="1"/>
          <p:nvPr>
            <p:ph idx="2" type="body"/>
          </p:nvPr>
        </p:nvSpPr>
        <p:spPr>
          <a:xfrm>
            <a:off x="4718050" y="5133092"/>
            <a:ext cx="1142999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7"/>
          <p:cNvSpPr txBox="1"/>
          <p:nvPr>
            <p:ph idx="3" type="body"/>
          </p:nvPr>
        </p:nvSpPr>
        <p:spPr>
          <a:xfrm>
            <a:off x="5092767" y="7563485"/>
            <a:ext cx="10694988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7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7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20104101" cy="73198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25"/>
          <p:cNvGrpSpPr/>
          <p:nvPr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192" name="Google Shape;192;p25"/>
            <p:cNvSpPr/>
            <p:nvPr/>
          </p:nvSpPr>
          <p:spPr>
            <a:xfrm>
              <a:off x="859267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5"/>
            <p:cNvSpPr/>
            <p:nvPr/>
          </p:nvSpPr>
          <p:spPr>
            <a:xfrm>
              <a:off x="9037546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5"/>
            <p:cNvSpPr/>
            <p:nvPr/>
          </p:nvSpPr>
          <p:spPr>
            <a:xfrm>
              <a:off x="9482433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5"/>
            <p:cNvSpPr/>
            <p:nvPr/>
          </p:nvSpPr>
          <p:spPr>
            <a:xfrm>
              <a:off x="992732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5"/>
            <p:cNvSpPr/>
            <p:nvPr/>
          </p:nvSpPr>
          <p:spPr>
            <a:xfrm>
              <a:off x="10372207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5"/>
            <p:cNvSpPr/>
            <p:nvPr/>
          </p:nvSpPr>
          <p:spPr>
            <a:xfrm>
              <a:off x="1081708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5"/>
            <p:cNvSpPr/>
            <p:nvPr/>
          </p:nvSpPr>
          <p:spPr>
            <a:xfrm>
              <a:off x="11261981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5"/>
            <p:cNvSpPr/>
            <p:nvPr/>
          </p:nvSpPr>
          <p:spPr>
            <a:xfrm>
              <a:off x="11706858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5"/>
            <p:cNvSpPr/>
            <p:nvPr/>
          </p:nvSpPr>
          <p:spPr>
            <a:xfrm>
              <a:off x="1215173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1" name="Google Shape;201;p25"/>
          <p:cNvSpPr/>
          <p:nvPr/>
        </p:nvSpPr>
        <p:spPr>
          <a:xfrm>
            <a:off x="16958625" y="10426287"/>
            <a:ext cx="1618615" cy="525145"/>
          </a:xfrm>
          <a:custGeom>
            <a:rect b="b" l="l" r="r" t="t"/>
            <a:pathLst>
              <a:path extrusionOk="0" h="525145" w="161861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extrusionOk="0" h="525145" w="161861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extrusionOk="0" h="525145" w="161861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extrusionOk="0" h="525145" w="161861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5"/>
          <p:cNvSpPr/>
          <p:nvPr/>
        </p:nvSpPr>
        <p:spPr>
          <a:xfrm>
            <a:off x="18689266" y="10470436"/>
            <a:ext cx="388620" cy="482600"/>
          </a:xfrm>
          <a:custGeom>
            <a:rect b="b" l="l" r="r" t="t"/>
            <a:pathLst>
              <a:path extrusionOk="0" h="482600" w="388619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3" name="Google Shape;203;p25"/>
          <p:cNvGrpSpPr/>
          <p:nvPr/>
        </p:nvGrpSpPr>
        <p:grpSpPr>
          <a:xfrm>
            <a:off x="19131280" y="10355374"/>
            <a:ext cx="445703" cy="598161"/>
            <a:chOff x="18406074" y="10234089"/>
            <a:chExt cx="445703" cy="598161"/>
          </a:xfrm>
        </p:grpSpPr>
        <p:sp>
          <p:nvSpPr>
            <p:cNvPr id="204" name="Google Shape;204;p25"/>
            <p:cNvSpPr/>
            <p:nvPr/>
          </p:nvSpPr>
          <p:spPr>
            <a:xfrm>
              <a:off x="18406074" y="10341395"/>
              <a:ext cx="376555" cy="490855"/>
            </a:xfrm>
            <a:custGeom>
              <a:rect b="b" l="l" r="r" t="t"/>
              <a:pathLst>
                <a:path extrusionOk="0" h="490854" w="376555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5" name="Google Shape;205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6" name="Google Shape;206;p25"/>
          <p:cNvSpPr txBox="1"/>
          <p:nvPr>
            <p:ph type="title"/>
          </p:nvPr>
        </p:nvSpPr>
        <p:spPr>
          <a:xfrm>
            <a:off x="1321990" y="8235994"/>
            <a:ext cx="6048240" cy="23249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07" name="Google Shape;207;p25"/>
          <p:cNvCxnSpPr/>
          <p:nvPr/>
        </p:nvCxnSpPr>
        <p:spPr>
          <a:xfrm>
            <a:off x="7842250" y="7864475"/>
            <a:ext cx="0" cy="2696441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8" name="Google Shape;208;p25"/>
          <p:cNvSpPr txBox="1"/>
          <p:nvPr>
            <p:ph idx="1" type="body"/>
          </p:nvPr>
        </p:nvSpPr>
        <p:spPr>
          <a:xfrm>
            <a:off x="8314271" y="8170445"/>
            <a:ext cx="11193563" cy="190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6927" y="-1"/>
            <a:ext cx="20121027" cy="73259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26"/>
          <p:cNvGrpSpPr/>
          <p:nvPr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212" name="Google Shape;212;p26"/>
            <p:cNvSpPr/>
            <p:nvPr/>
          </p:nvSpPr>
          <p:spPr>
            <a:xfrm>
              <a:off x="859267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9037546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9482433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992732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10372207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26"/>
            <p:cNvSpPr/>
            <p:nvPr/>
          </p:nvSpPr>
          <p:spPr>
            <a:xfrm>
              <a:off x="1081708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26"/>
            <p:cNvSpPr/>
            <p:nvPr/>
          </p:nvSpPr>
          <p:spPr>
            <a:xfrm>
              <a:off x="11261981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26"/>
            <p:cNvSpPr/>
            <p:nvPr/>
          </p:nvSpPr>
          <p:spPr>
            <a:xfrm>
              <a:off x="11706858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1215173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1" name="Google Shape;221;p26"/>
          <p:cNvSpPr/>
          <p:nvPr/>
        </p:nvSpPr>
        <p:spPr>
          <a:xfrm>
            <a:off x="16958625" y="10426287"/>
            <a:ext cx="1618615" cy="525145"/>
          </a:xfrm>
          <a:custGeom>
            <a:rect b="b" l="l" r="r" t="t"/>
            <a:pathLst>
              <a:path extrusionOk="0" h="525145" w="161861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extrusionOk="0" h="525145" w="161861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extrusionOk="0" h="525145" w="161861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extrusionOk="0" h="525145" w="161861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6"/>
          <p:cNvSpPr/>
          <p:nvPr/>
        </p:nvSpPr>
        <p:spPr>
          <a:xfrm>
            <a:off x="18689266" y="10470436"/>
            <a:ext cx="388620" cy="482600"/>
          </a:xfrm>
          <a:custGeom>
            <a:rect b="b" l="l" r="r" t="t"/>
            <a:pathLst>
              <a:path extrusionOk="0" h="482600" w="388619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3" name="Google Shape;223;p26"/>
          <p:cNvGrpSpPr/>
          <p:nvPr/>
        </p:nvGrpSpPr>
        <p:grpSpPr>
          <a:xfrm>
            <a:off x="19131280" y="10355374"/>
            <a:ext cx="445703" cy="598161"/>
            <a:chOff x="18406074" y="10234089"/>
            <a:chExt cx="445703" cy="598161"/>
          </a:xfrm>
        </p:grpSpPr>
        <p:sp>
          <p:nvSpPr>
            <p:cNvPr id="224" name="Google Shape;224;p26"/>
            <p:cNvSpPr/>
            <p:nvPr/>
          </p:nvSpPr>
          <p:spPr>
            <a:xfrm>
              <a:off x="18406074" y="10341395"/>
              <a:ext cx="376555" cy="490855"/>
            </a:xfrm>
            <a:custGeom>
              <a:rect b="b" l="l" r="r" t="t"/>
              <a:pathLst>
                <a:path extrusionOk="0" h="490854" w="376555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25" name="Google Shape;225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6" name="Google Shape;226;p26"/>
          <p:cNvSpPr txBox="1"/>
          <p:nvPr>
            <p:ph type="title"/>
          </p:nvPr>
        </p:nvSpPr>
        <p:spPr>
          <a:xfrm>
            <a:off x="1321990" y="8235994"/>
            <a:ext cx="6048240" cy="23249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27" name="Google Shape;227;p26"/>
          <p:cNvCxnSpPr/>
          <p:nvPr/>
        </p:nvCxnSpPr>
        <p:spPr>
          <a:xfrm>
            <a:off x="7842250" y="7864475"/>
            <a:ext cx="0" cy="2696441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8" name="Google Shape;228;p26"/>
          <p:cNvSpPr txBox="1"/>
          <p:nvPr>
            <p:ph idx="1" type="body"/>
          </p:nvPr>
        </p:nvSpPr>
        <p:spPr>
          <a:xfrm>
            <a:off x="8314271" y="8170445"/>
            <a:ext cx="11193563" cy="190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Diseño personalizado">
  <p:cSld name="7_Diseño personalizado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g271b8d67b94_0_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400"/>
            <a:ext cx="20104810" cy="11308953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g271b8d67b94_0_75"/>
          <p:cNvSpPr/>
          <p:nvPr/>
        </p:nvSpPr>
        <p:spPr>
          <a:xfrm>
            <a:off x="4413253" y="4206875"/>
            <a:ext cx="9892500" cy="2286000"/>
          </a:xfrm>
          <a:prstGeom prst="rect">
            <a:avLst/>
          </a:prstGeom>
          <a:solidFill>
            <a:schemeClr val="dk1">
              <a:alpha val="5686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g271b8d67b94_0_75"/>
          <p:cNvSpPr txBox="1"/>
          <p:nvPr>
            <p:ph type="title"/>
          </p:nvPr>
        </p:nvSpPr>
        <p:spPr>
          <a:xfrm>
            <a:off x="4842029" y="4534002"/>
            <a:ext cx="9020100" cy="11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750">
                <a:solidFill>
                  <a:srgbClr val="257C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8"/>
          <p:cNvSpPr/>
          <p:nvPr/>
        </p:nvSpPr>
        <p:spPr>
          <a:xfrm>
            <a:off x="1" y="828729"/>
            <a:ext cx="4946650" cy="11683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18"/>
          <p:cNvSpPr/>
          <p:nvPr/>
        </p:nvSpPr>
        <p:spPr>
          <a:xfrm>
            <a:off x="4998572" y="828729"/>
            <a:ext cx="152400" cy="1168346"/>
          </a:xfrm>
          <a:custGeom>
            <a:rect b="b" l="l" r="r" t="t"/>
            <a:pathLst>
              <a:path extrusionOk="0" h="6827520" w="53339">
                <a:moveTo>
                  <a:pt x="26606" y="0"/>
                </a:moveTo>
                <a:lnTo>
                  <a:pt x="16269" y="2095"/>
                </a:lnTo>
                <a:lnTo>
                  <a:pt x="7809" y="7806"/>
                </a:lnTo>
                <a:lnTo>
                  <a:pt x="2097" y="16264"/>
                </a:lnTo>
                <a:lnTo>
                  <a:pt x="0" y="26606"/>
                </a:lnTo>
                <a:lnTo>
                  <a:pt x="0" y="6800368"/>
                </a:lnTo>
                <a:lnTo>
                  <a:pt x="2097" y="6810704"/>
                </a:lnTo>
                <a:lnTo>
                  <a:pt x="7809" y="6819160"/>
                </a:lnTo>
                <a:lnTo>
                  <a:pt x="16269" y="6824869"/>
                </a:lnTo>
                <a:lnTo>
                  <a:pt x="26606" y="6826964"/>
                </a:lnTo>
                <a:lnTo>
                  <a:pt x="36943" y="6824869"/>
                </a:lnTo>
                <a:lnTo>
                  <a:pt x="45403" y="6819160"/>
                </a:lnTo>
                <a:lnTo>
                  <a:pt x="51115" y="6810704"/>
                </a:lnTo>
                <a:lnTo>
                  <a:pt x="53213" y="6800368"/>
                </a:lnTo>
                <a:lnTo>
                  <a:pt x="53213" y="26606"/>
                </a:lnTo>
                <a:lnTo>
                  <a:pt x="51115" y="16264"/>
                </a:lnTo>
                <a:lnTo>
                  <a:pt x="45403" y="7806"/>
                </a:lnTo>
                <a:lnTo>
                  <a:pt x="36943" y="2095"/>
                </a:lnTo>
                <a:lnTo>
                  <a:pt x="26606" y="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18"/>
          <p:cNvSpPr txBox="1"/>
          <p:nvPr>
            <p:ph idx="1" type="body"/>
          </p:nvPr>
        </p:nvSpPr>
        <p:spPr>
          <a:xfrm>
            <a:off x="574040" y="1258411"/>
            <a:ext cx="43434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8"/>
          <p:cNvSpPr/>
          <p:nvPr/>
        </p:nvSpPr>
        <p:spPr>
          <a:xfrm>
            <a:off x="16958625" y="10426287"/>
            <a:ext cx="1618615" cy="525145"/>
          </a:xfrm>
          <a:custGeom>
            <a:rect b="b" l="l" r="r" t="t"/>
            <a:pathLst>
              <a:path extrusionOk="0" h="525145" w="161861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extrusionOk="0" h="525145" w="161861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extrusionOk="0" h="525145" w="161861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extrusionOk="0" h="525145" w="161861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18"/>
          <p:cNvSpPr/>
          <p:nvPr/>
        </p:nvSpPr>
        <p:spPr>
          <a:xfrm>
            <a:off x="18689266" y="10470436"/>
            <a:ext cx="388620" cy="482600"/>
          </a:xfrm>
          <a:custGeom>
            <a:rect b="b" l="l" r="r" t="t"/>
            <a:pathLst>
              <a:path extrusionOk="0" h="482600" w="388619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" name="Google Shape;42;p18"/>
          <p:cNvGrpSpPr/>
          <p:nvPr/>
        </p:nvGrpSpPr>
        <p:grpSpPr>
          <a:xfrm>
            <a:off x="19131280" y="10355374"/>
            <a:ext cx="445703" cy="598161"/>
            <a:chOff x="18406074" y="10234089"/>
            <a:chExt cx="445703" cy="598161"/>
          </a:xfrm>
        </p:grpSpPr>
        <p:sp>
          <p:nvSpPr>
            <p:cNvPr id="43" name="Google Shape;43;p18"/>
            <p:cNvSpPr/>
            <p:nvPr/>
          </p:nvSpPr>
          <p:spPr>
            <a:xfrm>
              <a:off x="18406074" y="10341395"/>
              <a:ext cx="376555" cy="490855"/>
            </a:xfrm>
            <a:custGeom>
              <a:rect b="b" l="l" r="r" t="t"/>
              <a:pathLst>
                <a:path extrusionOk="0" h="490854" w="376555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4" name="Google Shape;44;p1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" name="Google Shape;45;p18"/>
          <p:cNvGrpSpPr/>
          <p:nvPr/>
        </p:nvGrpSpPr>
        <p:grpSpPr>
          <a:xfrm>
            <a:off x="12509606" y="10652760"/>
            <a:ext cx="3894979" cy="335915"/>
            <a:chOff x="8592670" y="10723202"/>
            <a:chExt cx="3894979" cy="335915"/>
          </a:xfrm>
        </p:grpSpPr>
        <p:sp>
          <p:nvSpPr>
            <p:cNvPr id="46" name="Google Shape;46;p18"/>
            <p:cNvSpPr/>
            <p:nvPr/>
          </p:nvSpPr>
          <p:spPr>
            <a:xfrm>
              <a:off x="859267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18"/>
            <p:cNvSpPr/>
            <p:nvPr/>
          </p:nvSpPr>
          <p:spPr>
            <a:xfrm>
              <a:off x="9037546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18"/>
            <p:cNvSpPr/>
            <p:nvPr/>
          </p:nvSpPr>
          <p:spPr>
            <a:xfrm>
              <a:off x="9482433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18"/>
            <p:cNvSpPr/>
            <p:nvPr/>
          </p:nvSpPr>
          <p:spPr>
            <a:xfrm>
              <a:off x="992732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18"/>
            <p:cNvSpPr/>
            <p:nvPr/>
          </p:nvSpPr>
          <p:spPr>
            <a:xfrm>
              <a:off x="10372207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18"/>
            <p:cNvSpPr/>
            <p:nvPr/>
          </p:nvSpPr>
          <p:spPr>
            <a:xfrm>
              <a:off x="1081708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18"/>
            <p:cNvSpPr/>
            <p:nvPr/>
          </p:nvSpPr>
          <p:spPr>
            <a:xfrm>
              <a:off x="11261981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18"/>
            <p:cNvSpPr/>
            <p:nvPr/>
          </p:nvSpPr>
          <p:spPr>
            <a:xfrm>
              <a:off x="11706858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18"/>
            <p:cNvSpPr/>
            <p:nvPr/>
          </p:nvSpPr>
          <p:spPr>
            <a:xfrm>
              <a:off x="1215173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" name="Google Shape;55;p18"/>
          <p:cNvSpPr txBox="1"/>
          <p:nvPr>
            <p:ph idx="2" type="body"/>
          </p:nvPr>
        </p:nvSpPr>
        <p:spPr>
          <a:xfrm>
            <a:off x="574675" y="2911475"/>
            <a:ext cx="4343400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Slide">
  <p:cSld name="5_Title Slid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-3344"/>
            <a:ext cx="20108631" cy="113126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58;p19"/>
          <p:cNvGrpSpPr/>
          <p:nvPr/>
        </p:nvGrpSpPr>
        <p:grpSpPr>
          <a:xfrm>
            <a:off x="8375650" y="10531475"/>
            <a:ext cx="3894979" cy="335915"/>
            <a:chOff x="8592670" y="10723202"/>
            <a:chExt cx="3894979" cy="335915"/>
          </a:xfrm>
        </p:grpSpPr>
        <p:sp>
          <p:nvSpPr>
            <p:cNvPr id="59" name="Google Shape;59;p19"/>
            <p:cNvSpPr/>
            <p:nvPr/>
          </p:nvSpPr>
          <p:spPr>
            <a:xfrm>
              <a:off x="859267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19"/>
            <p:cNvSpPr/>
            <p:nvPr/>
          </p:nvSpPr>
          <p:spPr>
            <a:xfrm>
              <a:off x="9037546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19"/>
            <p:cNvSpPr/>
            <p:nvPr/>
          </p:nvSpPr>
          <p:spPr>
            <a:xfrm>
              <a:off x="9482433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19"/>
            <p:cNvSpPr/>
            <p:nvPr/>
          </p:nvSpPr>
          <p:spPr>
            <a:xfrm>
              <a:off x="992732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19"/>
            <p:cNvSpPr/>
            <p:nvPr/>
          </p:nvSpPr>
          <p:spPr>
            <a:xfrm>
              <a:off x="10372207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19"/>
            <p:cNvSpPr/>
            <p:nvPr/>
          </p:nvSpPr>
          <p:spPr>
            <a:xfrm>
              <a:off x="1081708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19"/>
            <p:cNvSpPr/>
            <p:nvPr/>
          </p:nvSpPr>
          <p:spPr>
            <a:xfrm>
              <a:off x="11261981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19"/>
            <p:cNvSpPr/>
            <p:nvPr/>
          </p:nvSpPr>
          <p:spPr>
            <a:xfrm>
              <a:off x="11706858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19"/>
            <p:cNvSpPr/>
            <p:nvPr/>
          </p:nvSpPr>
          <p:spPr>
            <a:xfrm>
              <a:off x="1215173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" name="Google Shape;68;p19"/>
          <p:cNvSpPr/>
          <p:nvPr/>
        </p:nvSpPr>
        <p:spPr>
          <a:xfrm>
            <a:off x="5092767" y="7254875"/>
            <a:ext cx="10694670" cy="53340"/>
          </a:xfrm>
          <a:custGeom>
            <a:rect b="b" l="l" r="r" t="t"/>
            <a:pathLst>
              <a:path extrusionOk="0" h="53340" w="10694669">
                <a:moveTo>
                  <a:pt x="10667601" y="0"/>
                </a:moveTo>
                <a:lnTo>
                  <a:pt x="26606" y="0"/>
                </a:lnTo>
                <a:lnTo>
                  <a:pt x="16264" y="2097"/>
                </a:lnTo>
                <a:lnTo>
                  <a:pt x="7806" y="7809"/>
                </a:lnTo>
                <a:lnTo>
                  <a:pt x="2095" y="16269"/>
                </a:lnTo>
                <a:lnTo>
                  <a:pt x="0" y="26606"/>
                </a:lnTo>
                <a:lnTo>
                  <a:pt x="2095" y="36942"/>
                </a:lnTo>
                <a:lnTo>
                  <a:pt x="7806" y="45397"/>
                </a:lnTo>
                <a:lnTo>
                  <a:pt x="16264" y="51106"/>
                </a:lnTo>
                <a:lnTo>
                  <a:pt x="26606" y="53202"/>
                </a:lnTo>
                <a:lnTo>
                  <a:pt x="10667601" y="53202"/>
                </a:lnTo>
                <a:lnTo>
                  <a:pt x="10677937" y="51106"/>
                </a:lnTo>
                <a:lnTo>
                  <a:pt x="10686393" y="45397"/>
                </a:lnTo>
                <a:lnTo>
                  <a:pt x="10692102" y="36942"/>
                </a:lnTo>
                <a:lnTo>
                  <a:pt x="10694197" y="26606"/>
                </a:lnTo>
                <a:lnTo>
                  <a:pt x="10692102" y="16269"/>
                </a:lnTo>
                <a:lnTo>
                  <a:pt x="10686393" y="7809"/>
                </a:lnTo>
                <a:lnTo>
                  <a:pt x="10677937" y="2097"/>
                </a:lnTo>
                <a:lnTo>
                  <a:pt x="106676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9"/>
          <p:cNvSpPr/>
          <p:nvPr/>
        </p:nvSpPr>
        <p:spPr>
          <a:xfrm>
            <a:off x="5092767" y="6209204"/>
            <a:ext cx="10694670" cy="1045671"/>
          </a:xfrm>
          <a:custGeom>
            <a:rect b="b" l="l" r="r" t="t"/>
            <a:pathLst>
              <a:path extrusionOk="0" h="1025525" w="10694669">
                <a:moveTo>
                  <a:pt x="10694197" y="0"/>
                </a:moveTo>
                <a:lnTo>
                  <a:pt x="0" y="0"/>
                </a:lnTo>
                <a:lnTo>
                  <a:pt x="0" y="1025330"/>
                </a:lnTo>
                <a:lnTo>
                  <a:pt x="10694197" y="1025330"/>
                </a:lnTo>
                <a:lnTo>
                  <a:pt x="10694197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9"/>
          <p:cNvSpPr/>
          <p:nvPr/>
        </p:nvSpPr>
        <p:spPr>
          <a:xfrm>
            <a:off x="7815028" y="9029006"/>
            <a:ext cx="3477895" cy="864869"/>
          </a:xfrm>
          <a:custGeom>
            <a:rect b="b" l="l" r="r" t="t"/>
            <a:pathLst>
              <a:path extrusionOk="0" h="864870" w="3477895">
                <a:moveTo>
                  <a:pt x="743635" y="406793"/>
                </a:moveTo>
                <a:lnTo>
                  <a:pt x="740346" y="345351"/>
                </a:lnTo>
                <a:lnTo>
                  <a:pt x="730719" y="289318"/>
                </a:lnTo>
                <a:lnTo>
                  <a:pt x="715162" y="238620"/>
                </a:lnTo>
                <a:lnTo>
                  <a:pt x="694055" y="193154"/>
                </a:lnTo>
                <a:lnTo>
                  <a:pt x="667804" y="152844"/>
                </a:lnTo>
                <a:lnTo>
                  <a:pt x="636803" y="117602"/>
                </a:lnTo>
                <a:lnTo>
                  <a:pt x="601421" y="87325"/>
                </a:lnTo>
                <a:lnTo>
                  <a:pt x="565569" y="63233"/>
                </a:lnTo>
                <a:lnTo>
                  <a:pt x="542772" y="51714"/>
                </a:lnTo>
                <a:lnTo>
                  <a:pt x="542772" y="413016"/>
                </a:lnTo>
                <a:lnTo>
                  <a:pt x="539419" y="470103"/>
                </a:lnTo>
                <a:lnTo>
                  <a:pt x="529577" y="520890"/>
                </a:lnTo>
                <a:lnTo>
                  <a:pt x="513562" y="565442"/>
                </a:lnTo>
                <a:lnTo>
                  <a:pt x="491693" y="603796"/>
                </a:lnTo>
                <a:lnTo>
                  <a:pt x="464312" y="636041"/>
                </a:lnTo>
                <a:lnTo>
                  <a:pt x="431723" y="662216"/>
                </a:lnTo>
                <a:lnTo>
                  <a:pt x="394246" y="682383"/>
                </a:lnTo>
                <a:lnTo>
                  <a:pt x="352221" y="696620"/>
                </a:lnTo>
                <a:lnTo>
                  <a:pt x="305955" y="704964"/>
                </a:lnTo>
                <a:lnTo>
                  <a:pt x="255765" y="707478"/>
                </a:lnTo>
                <a:lnTo>
                  <a:pt x="238239" y="707415"/>
                </a:lnTo>
                <a:lnTo>
                  <a:pt x="220370" y="707009"/>
                </a:lnTo>
                <a:lnTo>
                  <a:pt x="203644" y="705891"/>
                </a:lnTo>
                <a:lnTo>
                  <a:pt x="189598" y="703707"/>
                </a:lnTo>
                <a:lnTo>
                  <a:pt x="189598" y="153466"/>
                </a:lnTo>
                <a:lnTo>
                  <a:pt x="204139" y="150698"/>
                </a:lnTo>
                <a:lnTo>
                  <a:pt x="223329" y="148285"/>
                </a:lnTo>
                <a:lnTo>
                  <a:pt x="247205" y="146583"/>
                </a:lnTo>
                <a:lnTo>
                  <a:pt x="275742" y="145935"/>
                </a:lnTo>
                <a:lnTo>
                  <a:pt x="328282" y="149136"/>
                </a:lnTo>
                <a:lnTo>
                  <a:pt x="375869" y="158788"/>
                </a:lnTo>
                <a:lnTo>
                  <a:pt x="418185" y="174967"/>
                </a:lnTo>
                <a:lnTo>
                  <a:pt x="454888" y="197739"/>
                </a:lnTo>
                <a:lnTo>
                  <a:pt x="485648" y="227177"/>
                </a:lnTo>
                <a:lnTo>
                  <a:pt x="510146" y="263347"/>
                </a:lnTo>
                <a:lnTo>
                  <a:pt x="528053" y="306336"/>
                </a:lnTo>
                <a:lnTo>
                  <a:pt x="539038" y="356196"/>
                </a:lnTo>
                <a:lnTo>
                  <a:pt x="542772" y="413016"/>
                </a:lnTo>
                <a:lnTo>
                  <a:pt x="542772" y="51714"/>
                </a:lnTo>
                <a:lnTo>
                  <a:pt x="482523" y="27292"/>
                </a:lnTo>
                <a:lnTo>
                  <a:pt x="434238" y="15125"/>
                </a:lnTo>
                <a:lnTo>
                  <a:pt x="380707" y="6616"/>
                </a:lnTo>
                <a:lnTo>
                  <a:pt x="321398" y="1625"/>
                </a:lnTo>
                <a:lnTo>
                  <a:pt x="255765" y="0"/>
                </a:lnTo>
                <a:lnTo>
                  <a:pt x="199453" y="749"/>
                </a:lnTo>
                <a:lnTo>
                  <a:pt x="144881" y="2997"/>
                </a:lnTo>
                <a:lnTo>
                  <a:pt x="92887" y="6743"/>
                </a:lnTo>
                <a:lnTo>
                  <a:pt x="44323" y="11976"/>
                </a:lnTo>
                <a:lnTo>
                  <a:pt x="0" y="18719"/>
                </a:lnTo>
                <a:lnTo>
                  <a:pt x="0" y="843470"/>
                </a:lnTo>
                <a:lnTo>
                  <a:pt x="39331" y="848067"/>
                </a:lnTo>
                <a:lnTo>
                  <a:pt x="88277" y="852055"/>
                </a:lnTo>
                <a:lnTo>
                  <a:pt x="147027" y="854887"/>
                </a:lnTo>
                <a:lnTo>
                  <a:pt x="215836" y="855954"/>
                </a:lnTo>
                <a:lnTo>
                  <a:pt x="276225" y="854316"/>
                </a:lnTo>
                <a:lnTo>
                  <a:pt x="333705" y="849350"/>
                </a:lnTo>
                <a:lnTo>
                  <a:pt x="388048" y="841019"/>
                </a:lnTo>
                <a:lnTo>
                  <a:pt x="439051" y="829284"/>
                </a:lnTo>
                <a:lnTo>
                  <a:pt x="486473" y="814108"/>
                </a:lnTo>
                <a:lnTo>
                  <a:pt x="530123" y="795426"/>
                </a:lnTo>
                <a:lnTo>
                  <a:pt x="569747" y="773214"/>
                </a:lnTo>
                <a:lnTo>
                  <a:pt x="605155" y="747420"/>
                </a:lnTo>
                <a:lnTo>
                  <a:pt x="634022" y="719683"/>
                </a:lnTo>
                <a:lnTo>
                  <a:pt x="644169" y="707478"/>
                </a:lnTo>
                <a:lnTo>
                  <a:pt x="660463" y="687882"/>
                </a:lnTo>
                <a:lnTo>
                  <a:pt x="684047" y="651916"/>
                </a:lnTo>
                <a:lnTo>
                  <a:pt x="704329" y="611720"/>
                </a:lnTo>
                <a:lnTo>
                  <a:pt x="720864" y="567194"/>
                </a:lnTo>
                <a:lnTo>
                  <a:pt x="733221" y="518261"/>
                </a:lnTo>
                <a:lnTo>
                  <a:pt x="740968" y="464820"/>
                </a:lnTo>
                <a:lnTo>
                  <a:pt x="743635" y="406793"/>
                </a:lnTo>
                <a:close/>
              </a:path>
              <a:path extrusionOk="0" h="864870" w="3477895">
                <a:moveTo>
                  <a:pt x="1394968" y="847204"/>
                </a:moveTo>
                <a:lnTo>
                  <a:pt x="1393126" y="806246"/>
                </a:lnTo>
                <a:lnTo>
                  <a:pt x="1391513" y="760018"/>
                </a:lnTo>
                <a:lnTo>
                  <a:pt x="1390370" y="708418"/>
                </a:lnTo>
                <a:lnTo>
                  <a:pt x="1389938" y="651319"/>
                </a:lnTo>
                <a:lnTo>
                  <a:pt x="1389938" y="237070"/>
                </a:lnTo>
                <a:lnTo>
                  <a:pt x="1200277" y="237070"/>
                </a:lnTo>
                <a:lnTo>
                  <a:pt x="1200277" y="600151"/>
                </a:lnTo>
                <a:lnTo>
                  <a:pt x="1199819" y="611860"/>
                </a:lnTo>
                <a:lnTo>
                  <a:pt x="1180630" y="664324"/>
                </a:lnTo>
                <a:lnTo>
                  <a:pt x="1133335" y="701357"/>
                </a:lnTo>
                <a:lnTo>
                  <a:pt x="1097978" y="707478"/>
                </a:lnTo>
                <a:lnTo>
                  <a:pt x="1054544" y="697712"/>
                </a:lnTo>
                <a:lnTo>
                  <a:pt x="1024686" y="669582"/>
                </a:lnTo>
                <a:lnTo>
                  <a:pt x="1007452" y="624840"/>
                </a:lnTo>
                <a:lnTo>
                  <a:pt x="1001915" y="565238"/>
                </a:lnTo>
                <a:lnTo>
                  <a:pt x="1001915" y="237070"/>
                </a:lnTo>
                <a:lnTo>
                  <a:pt x="812266" y="237070"/>
                </a:lnTo>
                <a:lnTo>
                  <a:pt x="812266" y="595160"/>
                </a:lnTo>
                <a:lnTo>
                  <a:pt x="816368" y="660679"/>
                </a:lnTo>
                <a:lnTo>
                  <a:pt x="828255" y="716178"/>
                </a:lnTo>
                <a:lnTo>
                  <a:pt x="847267" y="762063"/>
                </a:lnTo>
                <a:lnTo>
                  <a:pt x="872769" y="798715"/>
                </a:lnTo>
                <a:lnTo>
                  <a:pt x="904125" y="826541"/>
                </a:lnTo>
                <a:lnTo>
                  <a:pt x="940689" y="845921"/>
                </a:lnTo>
                <a:lnTo>
                  <a:pt x="981811" y="857275"/>
                </a:lnTo>
                <a:lnTo>
                  <a:pt x="1026845" y="860958"/>
                </a:lnTo>
                <a:lnTo>
                  <a:pt x="1086599" y="854176"/>
                </a:lnTo>
                <a:lnTo>
                  <a:pt x="1134656" y="836599"/>
                </a:lnTo>
                <a:lnTo>
                  <a:pt x="1171943" y="812444"/>
                </a:lnTo>
                <a:lnTo>
                  <a:pt x="1199349" y="785888"/>
                </a:lnTo>
                <a:lnTo>
                  <a:pt x="1217764" y="761123"/>
                </a:lnTo>
                <a:lnTo>
                  <a:pt x="1221486" y="761123"/>
                </a:lnTo>
                <a:lnTo>
                  <a:pt x="1230261" y="847204"/>
                </a:lnTo>
                <a:lnTo>
                  <a:pt x="1394968" y="847204"/>
                </a:lnTo>
                <a:close/>
              </a:path>
              <a:path extrusionOk="0" h="864870" w="3477895">
                <a:moveTo>
                  <a:pt x="2097112" y="536511"/>
                </a:moveTo>
                <a:lnTo>
                  <a:pt x="2094064" y="487603"/>
                </a:lnTo>
                <a:lnTo>
                  <a:pt x="2085124" y="441807"/>
                </a:lnTo>
                <a:lnTo>
                  <a:pt x="2070569" y="399427"/>
                </a:lnTo>
                <a:lnTo>
                  <a:pt x="2050681" y="360819"/>
                </a:lnTo>
                <a:lnTo>
                  <a:pt x="2049614" y="359359"/>
                </a:lnTo>
                <a:lnTo>
                  <a:pt x="2025751" y="326301"/>
                </a:lnTo>
                <a:lnTo>
                  <a:pt x="1996071" y="296202"/>
                </a:lnTo>
                <a:lnTo>
                  <a:pt x="1961934" y="270840"/>
                </a:lnTo>
                <a:lnTo>
                  <a:pt x="1923605" y="250532"/>
                </a:lnTo>
                <a:lnTo>
                  <a:pt x="1899958" y="242189"/>
                </a:lnTo>
                <a:lnTo>
                  <a:pt x="1899958" y="541528"/>
                </a:lnTo>
                <a:lnTo>
                  <a:pt x="1894560" y="602767"/>
                </a:lnTo>
                <a:lnTo>
                  <a:pt x="1878926" y="653516"/>
                </a:lnTo>
                <a:lnTo>
                  <a:pt x="1853895" y="691984"/>
                </a:lnTo>
                <a:lnTo>
                  <a:pt x="1820291" y="716381"/>
                </a:lnTo>
                <a:lnTo>
                  <a:pt x="1778939" y="724916"/>
                </a:lnTo>
                <a:lnTo>
                  <a:pt x="1777720" y="724916"/>
                </a:lnTo>
                <a:lnTo>
                  <a:pt x="1734197" y="715911"/>
                </a:lnTo>
                <a:lnTo>
                  <a:pt x="1699729" y="690626"/>
                </a:lnTo>
                <a:lnTo>
                  <a:pt x="1674660" y="651637"/>
                </a:lnTo>
                <a:lnTo>
                  <a:pt x="1659369" y="601484"/>
                </a:lnTo>
                <a:lnTo>
                  <a:pt x="1654187" y="542772"/>
                </a:lnTo>
                <a:lnTo>
                  <a:pt x="1657184" y="497560"/>
                </a:lnTo>
                <a:lnTo>
                  <a:pt x="1666570" y="454748"/>
                </a:lnTo>
                <a:lnTo>
                  <a:pt x="1682877" y="416915"/>
                </a:lnTo>
                <a:lnTo>
                  <a:pt x="1706676" y="386676"/>
                </a:lnTo>
                <a:lnTo>
                  <a:pt x="1778939" y="359359"/>
                </a:lnTo>
                <a:lnTo>
                  <a:pt x="1824596" y="369684"/>
                </a:lnTo>
                <a:lnTo>
                  <a:pt x="1858733" y="397611"/>
                </a:lnTo>
                <a:lnTo>
                  <a:pt x="1882152" y="438594"/>
                </a:lnTo>
                <a:lnTo>
                  <a:pt x="1895640" y="488086"/>
                </a:lnTo>
                <a:lnTo>
                  <a:pt x="1899958" y="541528"/>
                </a:lnTo>
                <a:lnTo>
                  <a:pt x="1899958" y="242189"/>
                </a:lnTo>
                <a:lnTo>
                  <a:pt x="1881390" y="235635"/>
                </a:lnTo>
                <a:lnTo>
                  <a:pt x="1835569" y="226453"/>
                </a:lnTo>
                <a:lnTo>
                  <a:pt x="1786420" y="223316"/>
                </a:lnTo>
                <a:lnTo>
                  <a:pt x="1734375" y="226402"/>
                </a:lnTo>
                <a:lnTo>
                  <a:pt x="1685937" y="235483"/>
                </a:lnTo>
                <a:lnTo>
                  <a:pt x="1641424" y="250329"/>
                </a:lnTo>
                <a:lnTo>
                  <a:pt x="1601089" y="270675"/>
                </a:lnTo>
                <a:lnTo>
                  <a:pt x="1565224" y="296278"/>
                </a:lnTo>
                <a:lnTo>
                  <a:pt x="1534109" y="326898"/>
                </a:lnTo>
                <a:lnTo>
                  <a:pt x="1508010" y="362280"/>
                </a:lnTo>
                <a:lnTo>
                  <a:pt x="1487233" y="402170"/>
                </a:lnTo>
                <a:lnTo>
                  <a:pt x="1472044" y="446328"/>
                </a:lnTo>
                <a:lnTo>
                  <a:pt x="1462722" y="494512"/>
                </a:lnTo>
                <a:lnTo>
                  <a:pt x="1459547" y="546468"/>
                </a:lnTo>
                <a:lnTo>
                  <a:pt x="1462874" y="598233"/>
                </a:lnTo>
                <a:lnTo>
                  <a:pt x="1472590" y="645896"/>
                </a:lnTo>
                <a:lnTo>
                  <a:pt x="1488224" y="689216"/>
                </a:lnTo>
                <a:lnTo>
                  <a:pt x="1509369" y="728091"/>
                </a:lnTo>
                <a:lnTo>
                  <a:pt x="1535582" y="762330"/>
                </a:lnTo>
                <a:lnTo>
                  <a:pt x="1566443" y="791756"/>
                </a:lnTo>
                <a:lnTo>
                  <a:pt x="1601508" y="816216"/>
                </a:lnTo>
                <a:lnTo>
                  <a:pt x="1640344" y="835533"/>
                </a:lnTo>
                <a:lnTo>
                  <a:pt x="1682521" y="849541"/>
                </a:lnTo>
                <a:lnTo>
                  <a:pt x="1727619" y="858075"/>
                </a:lnTo>
                <a:lnTo>
                  <a:pt x="1775180" y="860958"/>
                </a:lnTo>
                <a:lnTo>
                  <a:pt x="1776425" y="860958"/>
                </a:lnTo>
                <a:lnTo>
                  <a:pt x="1820456" y="858405"/>
                </a:lnTo>
                <a:lnTo>
                  <a:pt x="1863610" y="850696"/>
                </a:lnTo>
                <a:lnTo>
                  <a:pt x="1905177" y="837768"/>
                </a:lnTo>
                <a:lnTo>
                  <a:pt x="1944458" y="819518"/>
                </a:lnTo>
                <a:lnTo>
                  <a:pt x="1980780" y="795896"/>
                </a:lnTo>
                <a:lnTo>
                  <a:pt x="2013419" y="766787"/>
                </a:lnTo>
                <a:lnTo>
                  <a:pt x="2041690" y="732142"/>
                </a:lnTo>
                <a:lnTo>
                  <a:pt x="2064893" y="691870"/>
                </a:lnTo>
                <a:lnTo>
                  <a:pt x="2082330" y="645871"/>
                </a:lnTo>
                <a:lnTo>
                  <a:pt x="2093302" y="594131"/>
                </a:lnTo>
                <a:lnTo>
                  <a:pt x="2097112" y="536511"/>
                </a:lnTo>
                <a:close/>
              </a:path>
              <a:path extrusionOk="0" h="864870" w="3477895">
                <a:moveTo>
                  <a:pt x="2656205" y="247065"/>
                </a:moveTo>
                <a:lnTo>
                  <a:pt x="2623756" y="237032"/>
                </a:lnTo>
                <a:lnTo>
                  <a:pt x="2587587" y="229565"/>
                </a:lnTo>
                <a:lnTo>
                  <a:pt x="2549537" y="224917"/>
                </a:lnTo>
                <a:lnTo>
                  <a:pt x="2511463" y="223316"/>
                </a:lnTo>
                <a:lnTo>
                  <a:pt x="2456891" y="226301"/>
                </a:lnTo>
                <a:lnTo>
                  <a:pt x="2406751" y="234962"/>
                </a:lnTo>
                <a:lnTo>
                  <a:pt x="2361095" y="248920"/>
                </a:lnTo>
                <a:lnTo>
                  <a:pt x="2319985" y="267779"/>
                </a:lnTo>
                <a:lnTo>
                  <a:pt x="2283485" y="291147"/>
                </a:lnTo>
                <a:lnTo>
                  <a:pt x="2251646" y="318617"/>
                </a:lnTo>
                <a:lnTo>
                  <a:pt x="2224557" y="349808"/>
                </a:lnTo>
                <a:lnTo>
                  <a:pt x="2202243" y="384327"/>
                </a:lnTo>
                <a:lnTo>
                  <a:pt x="2184781" y="421779"/>
                </a:lnTo>
                <a:lnTo>
                  <a:pt x="2172246" y="461759"/>
                </a:lnTo>
                <a:lnTo>
                  <a:pt x="2164664" y="503885"/>
                </a:lnTo>
                <a:lnTo>
                  <a:pt x="2162137" y="547763"/>
                </a:lnTo>
                <a:lnTo>
                  <a:pt x="2165210" y="598373"/>
                </a:lnTo>
                <a:lnTo>
                  <a:pt x="2174303" y="645236"/>
                </a:lnTo>
                <a:lnTo>
                  <a:pt x="2189137" y="688111"/>
                </a:lnTo>
                <a:lnTo>
                  <a:pt x="2209482" y="726795"/>
                </a:lnTo>
                <a:lnTo>
                  <a:pt x="2235085" y="761034"/>
                </a:lnTo>
                <a:lnTo>
                  <a:pt x="2265692" y="790625"/>
                </a:lnTo>
                <a:lnTo>
                  <a:pt x="2301075" y="815352"/>
                </a:lnTo>
                <a:lnTo>
                  <a:pt x="2340965" y="834961"/>
                </a:lnTo>
                <a:lnTo>
                  <a:pt x="2385123" y="849249"/>
                </a:lnTo>
                <a:lnTo>
                  <a:pt x="2433320" y="857986"/>
                </a:lnTo>
                <a:lnTo>
                  <a:pt x="2485275" y="860958"/>
                </a:lnTo>
                <a:lnTo>
                  <a:pt x="2537599" y="858761"/>
                </a:lnTo>
                <a:lnTo>
                  <a:pt x="2584640" y="852703"/>
                </a:lnTo>
                <a:lnTo>
                  <a:pt x="2624442" y="843597"/>
                </a:lnTo>
                <a:lnTo>
                  <a:pt x="2632506" y="692505"/>
                </a:lnTo>
                <a:lnTo>
                  <a:pt x="2609748" y="700887"/>
                </a:lnTo>
                <a:lnTo>
                  <a:pt x="2584310" y="707174"/>
                </a:lnTo>
                <a:lnTo>
                  <a:pt x="2555811" y="711098"/>
                </a:lnTo>
                <a:lnTo>
                  <a:pt x="2523909" y="712470"/>
                </a:lnTo>
                <a:lnTo>
                  <a:pt x="2479484" y="707517"/>
                </a:lnTo>
                <a:lnTo>
                  <a:pt x="2439555" y="692785"/>
                </a:lnTo>
                <a:lnTo>
                  <a:pt x="2405710" y="668489"/>
                </a:lnTo>
                <a:lnTo>
                  <a:pt x="2379548" y="634834"/>
                </a:lnTo>
                <a:lnTo>
                  <a:pt x="2362695" y="592023"/>
                </a:lnTo>
                <a:lnTo>
                  <a:pt x="2356713" y="540283"/>
                </a:lnTo>
                <a:lnTo>
                  <a:pt x="2361463" y="492950"/>
                </a:lnTo>
                <a:lnTo>
                  <a:pt x="2376360" y="451586"/>
                </a:lnTo>
                <a:lnTo>
                  <a:pt x="2400566" y="417360"/>
                </a:lnTo>
                <a:lnTo>
                  <a:pt x="2433180" y="391452"/>
                </a:lnTo>
                <a:lnTo>
                  <a:pt x="2473350" y="375043"/>
                </a:lnTo>
                <a:lnTo>
                  <a:pt x="2520213" y="369303"/>
                </a:lnTo>
                <a:lnTo>
                  <a:pt x="2554694" y="370827"/>
                </a:lnTo>
                <a:lnTo>
                  <a:pt x="2583548" y="374929"/>
                </a:lnTo>
                <a:lnTo>
                  <a:pt x="2607246" y="380911"/>
                </a:lnTo>
                <a:lnTo>
                  <a:pt x="2626271" y="388061"/>
                </a:lnTo>
                <a:lnTo>
                  <a:pt x="2656205" y="247065"/>
                </a:lnTo>
                <a:close/>
              </a:path>
              <a:path extrusionOk="0" h="864870" w="3477895">
                <a:moveTo>
                  <a:pt x="3477476" y="72466"/>
                </a:moveTo>
                <a:lnTo>
                  <a:pt x="3301720" y="72466"/>
                </a:lnTo>
                <a:lnTo>
                  <a:pt x="3301720" y="521081"/>
                </a:lnTo>
                <a:lnTo>
                  <a:pt x="3297517" y="583844"/>
                </a:lnTo>
                <a:lnTo>
                  <a:pt x="3285109" y="634695"/>
                </a:lnTo>
                <a:lnTo>
                  <a:pt x="3264738" y="673836"/>
                </a:lnTo>
                <a:lnTo>
                  <a:pt x="3236658" y="701522"/>
                </a:lnTo>
                <a:lnTo>
                  <a:pt x="3201111" y="717969"/>
                </a:lnTo>
                <a:lnTo>
                  <a:pt x="3158363" y="723404"/>
                </a:lnTo>
                <a:lnTo>
                  <a:pt x="3116605" y="717727"/>
                </a:lnTo>
                <a:lnTo>
                  <a:pt x="3081705" y="700760"/>
                </a:lnTo>
                <a:lnTo>
                  <a:pt x="3054019" y="672541"/>
                </a:lnTo>
                <a:lnTo>
                  <a:pt x="3033852" y="633145"/>
                </a:lnTo>
                <a:lnTo>
                  <a:pt x="3021507" y="582637"/>
                </a:lnTo>
                <a:lnTo>
                  <a:pt x="3017329" y="521081"/>
                </a:lnTo>
                <a:lnTo>
                  <a:pt x="3017329" y="72466"/>
                </a:lnTo>
                <a:lnTo>
                  <a:pt x="2840393" y="72466"/>
                </a:lnTo>
                <a:lnTo>
                  <a:pt x="2840393" y="507225"/>
                </a:lnTo>
                <a:lnTo>
                  <a:pt x="2842780" y="566483"/>
                </a:lnTo>
                <a:lnTo>
                  <a:pt x="2849867" y="620014"/>
                </a:lnTo>
                <a:lnTo>
                  <a:pt x="2861526" y="667931"/>
                </a:lnTo>
                <a:lnTo>
                  <a:pt x="2877655" y="710349"/>
                </a:lnTo>
                <a:lnTo>
                  <a:pt x="2898114" y="747369"/>
                </a:lnTo>
                <a:lnTo>
                  <a:pt x="2922778" y="779094"/>
                </a:lnTo>
                <a:lnTo>
                  <a:pt x="2951556" y="805637"/>
                </a:lnTo>
                <a:lnTo>
                  <a:pt x="2984296" y="827125"/>
                </a:lnTo>
                <a:lnTo>
                  <a:pt x="3020885" y="843635"/>
                </a:lnTo>
                <a:lnTo>
                  <a:pt x="3061220" y="855294"/>
                </a:lnTo>
                <a:lnTo>
                  <a:pt x="3105162" y="862215"/>
                </a:lnTo>
                <a:lnTo>
                  <a:pt x="3152584" y="864501"/>
                </a:lnTo>
                <a:lnTo>
                  <a:pt x="3201733" y="862114"/>
                </a:lnTo>
                <a:lnTo>
                  <a:pt x="3247313" y="854900"/>
                </a:lnTo>
                <a:lnTo>
                  <a:pt x="3289198" y="842860"/>
                </a:lnTo>
                <a:lnTo>
                  <a:pt x="3327260" y="825919"/>
                </a:lnTo>
                <a:lnTo>
                  <a:pt x="3361347" y="804037"/>
                </a:lnTo>
                <a:lnTo>
                  <a:pt x="3391344" y="777201"/>
                </a:lnTo>
                <a:lnTo>
                  <a:pt x="3417100" y="745350"/>
                </a:lnTo>
                <a:lnTo>
                  <a:pt x="3438474" y="708444"/>
                </a:lnTo>
                <a:lnTo>
                  <a:pt x="3455327" y="666445"/>
                </a:lnTo>
                <a:lnTo>
                  <a:pt x="3467544" y="619328"/>
                </a:lnTo>
                <a:lnTo>
                  <a:pt x="3474974" y="567029"/>
                </a:lnTo>
                <a:lnTo>
                  <a:pt x="3477476" y="509524"/>
                </a:lnTo>
                <a:lnTo>
                  <a:pt x="3477476" y="724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" name="Google Shape;7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80876" y="8778875"/>
            <a:ext cx="1554405" cy="115062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9"/>
          <p:cNvSpPr txBox="1"/>
          <p:nvPr>
            <p:ph idx="1" type="body"/>
          </p:nvPr>
        </p:nvSpPr>
        <p:spPr>
          <a:xfrm>
            <a:off x="5138402" y="6287962"/>
            <a:ext cx="1064903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5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2" type="body"/>
          </p:nvPr>
        </p:nvSpPr>
        <p:spPr>
          <a:xfrm>
            <a:off x="4718050" y="5133092"/>
            <a:ext cx="1142999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3" type="body"/>
          </p:nvPr>
        </p:nvSpPr>
        <p:spPr>
          <a:xfrm>
            <a:off x="5092767" y="7563485"/>
            <a:ext cx="10694988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9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/>
          <p:nvPr/>
        </p:nvSpPr>
        <p:spPr>
          <a:xfrm>
            <a:off x="14603006" y="1768475"/>
            <a:ext cx="3392804" cy="7564755"/>
          </a:xfrm>
          <a:custGeom>
            <a:rect b="b" l="l" r="r" t="t"/>
            <a:pathLst>
              <a:path extrusionOk="0" h="7564755" w="339280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20"/>
          <p:cNvSpPr/>
          <p:nvPr/>
        </p:nvSpPr>
        <p:spPr>
          <a:xfrm>
            <a:off x="10415337" y="1768476"/>
            <a:ext cx="3392804" cy="7616568"/>
          </a:xfrm>
          <a:custGeom>
            <a:rect b="b" l="l" r="r" t="t"/>
            <a:pathLst>
              <a:path extrusionOk="0" h="7564755" w="339280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0"/>
          <p:cNvSpPr/>
          <p:nvPr/>
        </p:nvSpPr>
        <p:spPr>
          <a:xfrm>
            <a:off x="6347214" y="1813303"/>
            <a:ext cx="3392804" cy="7564755"/>
          </a:xfrm>
          <a:custGeom>
            <a:rect b="b" l="l" r="r" t="t"/>
            <a:pathLst>
              <a:path extrusionOk="0" h="7564755" w="339280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20"/>
          <p:cNvSpPr/>
          <p:nvPr/>
        </p:nvSpPr>
        <p:spPr>
          <a:xfrm>
            <a:off x="2235659" y="1820288"/>
            <a:ext cx="3392804" cy="7564755"/>
          </a:xfrm>
          <a:custGeom>
            <a:rect b="b" l="l" r="r" t="t"/>
            <a:pathLst>
              <a:path extrusionOk="0" h="7564755" w="3392805">
                <a:moveTo>
                  <a:pt x="3392671" y="0"/>
                </a:moveTo>
                <a:lnTo>
                  <a:pt x="0" y="0"/>
                </a:lnTo>
                <a:lnTo>
                  <a:pt x="0" y="7564701"/>
                </a:lnTo>
                <a:lnTo>
                  <a:pt x="3392671" y="7564701"/>
                </a:lnTo>
                <a:lnTo>
                  <a:pt x="33926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20"/>
          <p:cNvSpPr txBox="1"/>
          <p:nvPr>
            <p:ph idx="1" type="body"/>
          </p:nvPr>
        </p:nvSpPr>
        <p:spPr>
          <a:xfrm>
            <a:off x="2432050" y="4968875"/>
            <a:ext cx="300529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0"/>
          <p:cNvSpPr/>
          <p:nvPr/>
        </p:nvSpPr>
        <p:spPr>
          <a:xfrm>
            <a:off x="16958625" y="10426287"/>
            <a:ext cx="1618615" cy="525145"/>
          </a:xfrm>
          <a:custGeom>
            <a:rect b="b" l="l" r="r" t="t"/>
            <a:pathLst>
              <a:path extrusionOk="0" h="525145" w="161861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extrusionOk="0" h="525145" w="161861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extrusionOk="0" h="525145" w="161861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extrusionOk="0" h="525145" w="161861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20"/>
          <p:cNvSpPr/>
          <p:nvPr/>
        </p:nvSpPr>
        <p:spPr>
          <a:xfrm>
            <a:off x="18689266" y="10470436"/>
            <a:ext cx="388620" cy="482600"/>
          </a:xfrm>
          <a:custGeom>
            <a:rect b="b" l="l" r="r" t="t"/>
            <a:pathLst>
              <a:path extrusionOk="0" h="482600" w="388619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" name="Google Shape;85;p20"/>
          <p:cNvGrpSpPr/>
          <p:nvPr/>
        </p:nvGrpSpPr>
        <p:grpSpPr>
          <a:xfrm>
            <a:off x="19131280" y="10355374"/>
            <a:ext cx="445703" cy="598161"/>
            <a:chOff x="18406074" y="10234089"/>
            <a:chExt cx="445703" cy="598161"/>
          </a:xfrm>
        </p:grpSpPr>
        <p:sp>
          <p:nvSpPr>
            <p:cNvPr id="86" name="Google Shape;86;p20"/>
            <p:cNvSpPr/>
            <p:nvPr/>
          </p:nvSpPr>
          <p:spPr>
            <a:xfrm>
              <a:off x="18406074" y="10341395"/>
              <a:ext cx="376555" cy="490855"/>
            </a:xfrm>
            <a:custGeom>
              <a:rect b="b" l="l" r="r" t="t"/>
              <a:pathLst>
                <a:path extrusionOk="0" h="490854" w="376555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7" name="Google Shape;87;p2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" name="Google Shape;88;p20"/>
          <p:cNvGrpSpPr/>
          <p:nvPr/>
        </p:nvGrpSpPr>
        <p:grpSpPr>
          <a:xfrm>
            <a:off x="12509606" y="10652760"/>
            <a:ext cx="3894979" cy="335915"/>
            <a:chOff x="8592670" y="10723202"/>
            <a:chExt cx="3894979" cy="335915"/>
          </a:xfrm>
        </p:grpSpPr>
        <p:sp>
          <p:nvSpPr>
            <p:cNvPr id="89" name="Google Shape;89;p20"/>
            <p:cNvSpPr/>
            <p:nvPr/>
          </p:nvSpPr>
          <p:spPr>
            <a:xfrm>
              <a:off x="859267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20"/>
            <p:cNvSpPr/>
            <p:nvPr/>
          </p:nvSpPr>
          <p:spPr>
            <a:xfrm>
              <a:off x="9037546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20"/>
            <p:cNvSpPr/>
            <p:nvPr/>
          </p:nvSpPr>
          <p:spPr>
            <a:xfrm>
              <a:off x="9482433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20"/>
            <p:cNvSpPr/>
            <p:nvPr/>
          </p:nvSpPr>
          <p:spPr>
            <a:xfrm>
              <a:off x="992732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20"/>
            <p:cNvSpPr/>
            <p:nvPr/>
          </p:nvSpPr>
          <p:spPr>
            <a:xfrm>
              <a:off x="10372207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20"/>
            <p:cNvSpPr/>
            <p:nvPr/>
          </p:nvSpPr>
          <p:spPr>
            <a:xfrm>
              <a:off x="1081708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20"/>
            <p:cNvSpPr/>
            <p:nvPr/>
          </p:nvSpPr>
          <p:spPr>
            <a:xfrm>
              <a:off x="11261981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20"/>
            <p:cNvSpPr/>
            <p:nvPr/>
          </p:nvSpPr>
          <p:spPr>
            <a:xfrm>
              <a:off x="11706858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20"/>
            <p:cNvSpPr/>
            <p:nvPr/>
          </p:nvSpPr>
          <p:spPr>
            <a:xfrm>
              <a:off x="1215173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" name="Google Shape;98;p20"/>
          <p:cNvSpPr txBox="1"/>
          <p:nvPr>
            <p:ph idx="2" type="body"/>
          </p:nvPr>
        </p:nvSpPr>
        <p:spPr>
          <a:xfrm>
            <a:off x="2432050" y="2200396"/>
            <a:ext cx="295517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3" type="body"/>
          </p:nvPr>
        </p:nvSpPr>
        <p:spPr>
          <a:xfrm>
            <a:off x="2520907" y="5908547"/>
            <a:ext cx="291644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4" type="body"/>
          </p:nvPr>
        </p:nvSpPr>
        <p:spPr>
          <a:xfrm>
            <a:off x="6569873" y="4968875"/>
            <a:ext cx="300529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5" type="body"/>
          </p:nvPr>
        </p:nvSpPr>
        <p:spPr>
          <a:xfrm>
            <a:off x="6569873" y="2200396"/>
            <a:ext cx="295517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6" type="body"/>
          </p:nvPr>
        </p:nvSpPr>
        <p:spPr>
          <a:xfrm>
            <a:off x="6658730" y="5908547"/>
            <a:ext cx="291644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7" type="body"/>
          </p:nvPr>
        </p:nvSpPr>
        <p:spPr>
          <a:xfrm>
            <a:off x="10642730" y="4968875"/>
            <a:ext cx="300529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8" type="body"/>
          </p:nvPr>
        </p:nvSpPr>
        <p:spPr>
          <a:xfrm>
            <a:off x="10642730" y="2200396"/>
            <a:ext cx="295517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0"/>
          <p:cNvSpPr txBox="1"/>
          <p:nvPr>
            <p:ph idx="9" type="body"/>
          </p:nvPr>
        </p:nvSpPr>
        <p:spPr>
          <a:xfrm>
            <a:off x="10731587" y="5908547"/>
            <a:ext cx="291644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13" type="body"/>
          </p:nvPr>
        </p:nvSpPr>
        <p:spPr>
          <a:xfrm>
            <a:off x="14844104" y="4968875"/>
            <a:ext cx="300529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0"/>
          <p:cNvSpPr txBox="1"/>
          <p:nvPr>
            <p:ph idx="14" type="body"/>
          </p:nvPr>
        </p:nvSpPr>
        <p:spPr>
          <a:xfrm>
            <a:off x="14844104" y="2200396"/>
            <a:ext cx="295517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0"/>
          <p:cNvSpPr txBox="1"/>
          <p:nvPr>
            <p:ph idx="15" type="body"/>
          </p:nvPr>
        </p:nvSpPr>
        <p:spPr>
          <a:xfrm>
            <a:off x="14932961" y="5908547"/>
            <a:ext cx="291644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0"/>
          <p:cNvSpPr/>
          <p:nvPr/>
        </p:nvSpPr>
        <p:spPr>
          <a:xfrm>
            <a:off x="3579241" y="5730875"/>
            <a:ext cx="751840" cy="60325"/>
          </a:xfrm>
          <a:custGeom>
            <a:rect b="b" l="l" r="r" t="t"/>
            <a:pathLst>
              <a:path extrusionOk="0" h="60325" w="751839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20"/>
          <p:cNvSpPr/>
          <p:nvPr/>
        </p:nvSpPr>
        <p:spPr>
          <a:xfrm>
            <a:off x="7667696" y="5730875"/>
            <a:ext cx="751840" cy="60325"/>
          </a:xfrm>
          <a:custGeom>
            <a:rect b="b" l="l" r="r" t="t"/>
            <a:pathLst>
              <a:path extrusionOk="0" h="60325" w="751839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0"/>
          <p:cNvSpPr/>
          <p:nvPr/>
        </p:nvSpPr>
        <p:spPr>
          <a:xfrm>
            <a:off x="15995650" y="5730875"/>
            <a:ext cx="751840" cy="60325"/>
          </a:xfrm>
          <a:custGeom>
            <a:rect b="b" l="l" r="r" t="t"/>
            <a:pathLst>
              <a:path extrusionOk="0" h="60325" w="751839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11728450" y="5719885"/>
            <a:ext cx="751840" cy="60325"/>
          </a:xfrm>
          <a:custGeom>
            <a:rect b="b" l="l" r="r" t="t"/>
            <a:pathLst>
              <a:path extrusionOk="0" h="60325" w="751839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68"/>
                </a:lnTo>
                <a:lnTo>
                  <a:pt x="0" y="60096"/>
                </a:lnTo>
                <a:lnTo>
                  <a:pt x="751281" y="60096"/>
                </a:lnTo>
                <a:lnTo>
                  <a:pt x="751281" y="36068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Diseño personalizado">
  <p:cSld name="2_Diseño personalizado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/>
          <p:nvPr/>
        </p:nvSpPr>
        <p:spPr>
          <a:xfrm>
            <a:off x="16958625" y="10426287"/>
            <a:ext cx="1618615" cy="525145"/>
          </a:xfrm>
          <a:custGeom>
            <a:rect b="b" l="l" r="r" t="t"/>
            <a:pathLst>
              <a:path extrusionOk="0" h="525145" w="161861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extrusionOk="0" h="525145" w="161861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extrusionOk="0" h="525145" w="161861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extrusionOk="0" h="525145" w="161861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1"/>
          <p:cNvSpPr/>
          <p:nvPr/>
        </p:nvSpPr>
        <p:spPr>
          <a:xfrm>
            <a:off x="18689266" y="10470436"/>
            <a:ext cx="388620" cy="482600"/>
          </a:xfrm>
          <a:custGeom>
            <a:rect b="b" l="l" r="r" t="t"/>
            <a:pathLst>
              <a:path extrusionOk="0" h="482600" w="388619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" name="Google Shape;116;p21"/>
          <p:cNvGrpSpPr/>
          <p:nvPr/>
        </p:nvGrpSpPr>
        <p:grpSpPr>
          <a:xfrm>
            <a:off x="19131280" y="10355374"/>
            <a:ext cx="445703" cy="598161"/>
            <a:chOff x="18406074" y="10234089"/>
            <a:chExt cx="445703" cy="598161"/>
          </a:xfrm>
        </p:grpSpPr>
        <p:sp>
          <p:nvSpPr>
            <p:cNvPr id="117" name="Google Shape;117;p21"/>
            <p:cNvSpPr/>
            <p:nvPr/>
          </p:nvSpPr>
          <p:spPr>
            <a:xfrm>
              <a:off x="18406074" y="10341395"/>
              <a:ext cx="376555" cy="490855"/>
            </a:xfrm>
            <a:custGeom>
              <a:rect b="b" l="l" r="r" t="t"/>
              <a:pathLst>
                <a:path extrusionOk="0" h="490854" w="376555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8" name="Google Shape;118;p2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9" name="Google Shape;119;p21"/>
          <p:cNvGrpSpPr/>
          <p:nvPr/>
        </p:nvGrpSpPr>
        <p:grpSpPr>
          <a:xfrm>
            <a:off x="12509606" y="10652760"/>
            <a:ext cx="3894979" cy="335915"/>
            <a:chOff x="8592670" y="10723202"/>
            <a:chExt cx="3894979" cy="335915"/>
          </a:xfrm>
        </p:grpSpPr>
        <p:sp>
          <p:nvSpPr>
            <p:cNvPr id="120" name="Google Shape;120;p21"/>
            <p:cNvSpPr/>
            <p:nvPr/>
          </p:nvSpPr>
          <p:spPr>
            <a:xfrm>
              <a:off x="859267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21"/>
            <p:cNvSpPr/>
            <p:nvPr/>
          </p:nvSpPr>
          <p:spPr>
            <a:xfrm>
              <a:off x="9037546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21"/>
            <p:cNvSpPr/>
            <p:nvPr/>
          </p:nvSpPr>
          <p:spPr>
            <a:xfrm>
              <a:off x="9482433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21"/>
            <p:cNvSpPr/>
            <p:nvPr/>
          </p:nvSpPr>
          <p:spPr>
            <a:xfrm>
              <a:off x="992732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21"/>
            <p:cNvSpPr/>
            <p:nvPr/>
          </p:nvSpPr>
          <p:spPr>
            <a:xfrm>
              <a:off x="10372207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21"/>
            <p:cNvSpPr/>
            <p:nvPr/>
          </p:nvSpPr>
          <p:spPr>
            <a:xfrm>
              <a:off x="1081708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21"/>
            <p:cNvSpPr/>
            <p:nvPr/>
          </p:nvSpPr>
          <p:spPr>
            <a:xfrm>
              <a:off x="11261981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21"/>
            <p:cNvSpPr/>
            <p:nvPr/>
          </p:nvSpPr>
          <p:spPr>
            <a:xfrm>
              <a:off x="11706858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21"/>
            <p:cNvSpPr/>
            <p:nvPr/>
          </p:nvSpPr>
          <p:spPr>
            <a:xfrm>
              <a:off x="1215173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wo Content">
  <p:cSld name="3_Two Conten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20104101" cy="73198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22"/>
          <p:cNvGrpSpPr/>
          <p:nvPr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132" name="Google Shape;132;p22"/>
            <p:cNvSpPr/>
            <p:nvPr/>
          </p:nvSpPr>
          <p:spPr>
            <a:xfrm>
              <a:off x="859267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2"/>
            <p:cNvSpPr/>
            <p:nvPr/>
          </p:nvSpPr>
          <p:spPr>
            <a:xfrm>
              <a:off x="9037546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2"/>
            <p:cNvSpPr/>
            <p:nvPr/>
          </p:nvSpPr>
          <p:spPr>
            <a:xfrm>
              <a:off x="9482433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2"/>
            <p:cNvSpPr/>
            <p:nvPr/>
          </p:nvSpPr>
          <p:spPr>
            <a:xfrm>
              <a:off x="992732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22"/>
            <p:cNvSpPr/>
            <p:nvPr/>
          </p:nvSpPr>
          <p:spPr>
            <a:xfrm>
              <a:off x="10372207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22"/>
            <p:cNvSpPr/>
            <p:nvPr/>
          </p:nvSpPr>
          <p:spPr>
            <a:xfrm>
              <a:off x="1081708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22"/>
            <p:cNvSpPr/>
            <p:nvPr/>
          </p:nvSpPr>
          <p:spPr>
            <a:xfrm>
              <a:off x="11261981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22"/>
            <p:cNvSpPr/>
            <p:nvPr/>
          </p:nvSpPr>
          <p:spPr>
            <a:xfrm>
              <a:off x="11706858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2"/>
            <p:cNvSpPr/>
            <p:nvPr/>
          </p:nvSpPr>
          <p:spPr>
            <a:xfrm>
              <a:off x="1215173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1" name="Google Shape;141;p22"/>
          <p:cNvSpPr/>
          <p:nvPr/>
        </p:nvSpPr>
        <p:spPr>
          <a:xfrm>
            <a:off x="16958625" y="10426287"/>
            <a:ext cx="1618615" cy="525145"/>
          </a:xfrm>
          <a:custGeom>
            <a:rect b="b" l="l" r="r" t="t"/>
            <a:pathLst>
              <a:path extrusionOk="0" h="525145" w="161861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extrusionOk="0" h="525145" w="161861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extrusionOk="0" h="525145" w="161861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extrusionOk="0" h="525145" w="161861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2"/>
          <p:cNvSpPr/>
          <p:nvPr/>
        </p:nvSpPr>
        <p:spPr>
          <a:xfrm>
            <a:off x="18689266" y="10470436"/>
            <a:ext cx="388620" cy="482600"/>
          </a:xfrm>
          <a:custGeom>
            <a:rect b="b" l="l" r="r" t="t"/>
            <a:pathLst>
              <a:path extrusionOk="0" h="482600" w="388619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3" name="Google Shape;143;p22"/>
          <p:cNvGrpSpPr/>
          <p:nvPr/>
        </p:nvGrpSpPr>
        <p:grpSpPr>
          <a:xfrm>
            <a:off x="19131280" y="10355374"/>
            <a:ext cx="445703" cy="598161"/>
            <a:chOff x="18406074" y="10234089"/>
            <a:chExt cx="445703" cy="598161"/>
          </a:xfrm>
        </p:grpSpPr>
        <p:sp>
          <p:nvSpPr>
            <p:cNvPr id="144" name="Google Shape;144;p22"/>
            <p:cNvSpPr/>
            <p:nvPr/>
          </p:nvSpPr>
          <p:spPr>
            <a:xfrm>
              <a:off x="18406074" y="10341395"/>
              <a:ext cx="376555" cy="490855"/>
            </a:xfrm>
            <a:custGeom>
              <a:rect b="b" l="l" r="r" t="t"/>
              <a:pathLst>
                <a:path extrusionOk="0" h="490854" w="376555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5" name="Google Shape;145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6" name="Google Shape;146;p22"/>
          <p:cNvSpPr txBox="1"/>
          <p:nvPr>
            <p:ph type="title"/>
          </p:nvPr>
        </p:nvSpPr>
        <p:spPr>
          <a:xfrm>
            <a:off x="1321990" y="8235994"/>
            <a:ext cx="6048240" cy="23249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47" name="Google Shape;147;p22"/>
          <p:cNvCxnSpPr/>
          <p:nvPr/>
        </p:nvCxnSpPr>
        <p:spPr>
          <a:xfrm>
            <a:off x="7842250" y="7864475"/>
            <a:ext cx="0" cy="2696441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8314271" y="8170445"/>
            <a:ext cx="11193563" cy="190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wo Content">
  <p:cSld name="4_Two Conten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23"/>
          <p:cNvGrpSpPr/>
          <p:nvPr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151" name="Google Shape;151;p23"/>
            <p:cNvSpPr/>
            <p:nvPr/>
          </p:nvSpPr>
          <p:spPr>
            <a:xfrm>
              <a:off x="859267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23"/>
            <p:cNvSpPr/>
            <p:nvPr/>
          </p:nvSpPr>
          <p:spPr>
            <a:xfrm>
              <a:off x="9037546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23"/>
            <p:cNvSpPr/>
            <p:nvPr/>
          </p:nvSpPr>
          <p:spPr>
            <a:xfrm>
              <a:off x="9482433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23"/>
            <p:cNvSpPr/>
            <p:nvPr/>
          </p:nvSpPr>
          <p:spPr>
            <a:xfrm>
              <a:off x="992732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23"/>
            <p:cNvSpPr/>
            <p:nvPr/>
          </p:nvSpPr>
          <p:spPr>
            <a:xfrm>
              <a:off x="10372207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23"/>
            <p:cNvSpPr/>
            <p:nvPr/>
          </p:nvSpPr>
          <p:spPr>
            <a:xfrm>
              <a:off x="1081708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23"/>
            <p:cNvSpPr/>
            <p:nvPr/>
          </p:nvSpPr>
          <p:spPr>
            <a:xfrm>
              <a:off x="11261981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23"/>
            <p:cNvSpPr/>
            <p:nvPr/>
          </p:nvSpPr>
          <p:spPr>
            <a:xfrm>
              <a:off x="11706858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23"/>
            <p:cNvSpPr/>
            <p:nvPr/>
          </p:nvSpPr>
          <p:spPr>
            <a:xfrm>
              <a:off x="1215173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0" name="Google Shape;160;p23"/>
          <p:cNvSpPr/>
          <p:nvPr/>
        </p:nvSpPr>
        <p:spPr>
          <a:xfrm>
            <a:off x="16958625" y="10426287"/>
            <a:ext cx="1618615" cy="525145"/>
          </a:xfrm>
          <a:custGeom>
            <a:rect b="b" l="l" r="r" t="t"/>
            <a:pathLst>
              <a:path extrusionOk="0" h="525145" w="161861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extrusionOk="0" h="525145" w="161861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extrusionOk="0" h="525145" w="161861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extrusionOk="0" h="525145" w="161861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3"/>
          <p:cNvSpPr/>
          <p:nvPr/>
        </p:nvSpPr>
        <p:spPr>
          <a:xfrm>
            <a:off x="18689266" y="10470436"/>
            <a:ext cx="388620" cy="482600"/>
          </a:xfrm>
          <a:custGeom>
            <a:rect b="b" l="l" r="r" t="t"/>
            <a:pathLst>
              <a:path extrusionOk="0" h="482600" w="388619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2" name="Google Shape;162;p23"/>
          <p:cNvGrpSpPr/>
          <p:nvPr/>
        </p:nvGrpSpPr>
        <p:grpSpPr>
          <a:xfrm>
            <a:off x="19131280" y="10355374"/>
            <a:ext cx="445703" cy="598161"/>
            <a:chOff x="18406074" y="10234089"/>
            <a:chExt cx="445703" cy="598161"/>
          </a:xfrm>
        </p:grpSpPr>
        <p:sp>
          <p:nvSpPr>
            <p:cNvPr id="163" name="Google Shape;163;p23"/>
            <p:cNvSpPr/>
            <p:nvPr/>
          </p:nvSpPr>
          <p:spPr>
            <a:xfrm>
              <a:off x="18406074" y="10341395"/>
              <a:ext cx="376555" cy="490855"/>
            </a:xfrm>
            <a:custGeom>
              <a:rect b="b" l="l" r="r" t="t"/>
              <a:pathLst>
                <a:path extrusionOk="0" h="490854" w="376555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4" name="Google Shape;164;p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5" name="Google Shape;165;p23"/>
          <p:cNvSpPr txBox="1"/>
          <p:nvPr>
            <p:ph type="title"/>
          </p:nvPr>
        </p:nvSpPr>
        <p:spPr>
          <a:xfrm>
            <a:off x="1321990" y="8235994"/>
            <a:ext cx="6048240" cy="23249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66" name="Google Shape;166;p23"/>
          <p:cNvCxnSpPr/>
          <p:nvPr/>
        </p:nvCxnSpPr>
        <p:spPr>
          <a:xfrm>
            <a:off x="7842250" y="7864475"/>
            <a:ext cx="0" cy="2696441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7" name="Google Shape;167;p23"/>
          <p:cNvSpPr txBox="1"/>
          <p:nvPr>
            <p:ph idx="1" type="body"/>
          </p:nvPr>
        </p:nvSpPr>
        <p:spPr>
          <a:xfrm>
            <a:off x="8314271" y="8170445"/>
            <a:ext cx="11193563" cy="190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68" name="Google Shape;16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20104101" cy="7339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wo Content">
  <p:cSld name="5_Two Conten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24"/>
          <p:cNvGrpSpPr/>
          <p:nvPr/>
        </p:nvGrpSpPr>
        <p:grpSpPr>
          <a:xfrm>
            <a:off x="1278903" y="7528560"/>
            <a:ext cx="3894979" cy="335915"/>
            <a:chOff x="8592670" y="10723202"/>
            <a:chExt cx="3894979" cy="335915"/>
          </a:xfrm>
        </p:grpSpPr>
        <p:sp>
          <p:nvSpPr>
            <p:cNvPr id="171" name="Google Shape;171;p24"/>
            <p:cNvSpPr/>
            <p:nvPr/>
          </p:nvSpPr>
          <p:spPr>
            <a:xfrm>
              <a:off x="859267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24"/>
            <p:cNvSpPr/>
            <p:nvPr/>
          </p:nvSpPr>
          <p:spPr>
            <a:xfrm>
              <a:off x="9037546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24"/>
            <p:cNvSpPr/>
            <p:nvPr/>
          </p:nvSpPr>
          <p:spPr>
            <a:xfrm>
              <a:off x="9482433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24"/>
            <p:cNvSpPr/>
            <p:nvPr/>
          </p:nvSpPr>
          <p:spPr>
            <a:xfrm>
              <a:off x="9927320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24"/>
            <p:cNvSpPr/>
            <p:nvPr/>
          </p:nvSpPr>
          <p:spPr>
            <a:xfrm>
              <a:off x="10372207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24"/>
            <p:cNvSpPr/>
            <p:nvPr/>
          </p:nvSpPr>
          <p:spPr>
            <a:xfrm>
              <a:off x="1081708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24"/>
            <p:cNvSpPr/>
            <p:nvPr/>
          </p:nvSpPr>
          <p:spPr>
            <a:xfrm>
              <a:off x="11261981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24"/>
            <p:cNvSpPr/>
            <p:nvPr/>
          </p:nvSpPr>
          <p:spPr>
            <a:xfrm>
              <a:off x="11706858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24"/>
            <p:cNvSpPr/>
            <p:nvPr/>
          </p:nvSpPr>
          <p:spPr>
            <a:xfrm>
              <a:off x="12151734" y="10723202"/>
              <a:ext cx="335915" cy="335915"/>
            </a:xfrm>
            <a:custGeom>
              <a:rect b="b" l="l" r="r" t="t"/>
              <a:pathLst>
                <a:path extrusionOk="0" h="335915" w="335915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0" name="Google Shape;180;p24"/>
          <p:cNvSpPr/>
          <p:nvPr/>
        </p:nvSpPr>
        <p:spPr>
          <a:xfrm>
            <a:off x="16958625" y="10426287"/>
            <a:ext cx="1618615" cy="525145"/>
          </a:xfrm>
          <a:custGeom>
            <a:rect b="b" l="l" r="r" t="t"/>
            <a:pathLst>
              <a:path extrusionOk="0" h="525145" w="1618615">
                <a:moveTo>
                  <a:pt x="453097" y="247865"/>
                </a:moveTo>
                <a:lnTo>
                  <a:pt x="449186" y="196367"/>
                </a:lnTo>
                <a:lnTo>
                  <a:pt x="437921" y="151307"/>
                </a:lnTo>
                <a:lnTo>
                  <a:pt x="419925" y="112522"/>
                </a:lnTo>
                <a:lnTo>
                  <a:pt x="395884" y="79870"/>
                </a:lnTo>
                <a:lnTo>
                  <a:pt x="366445" y="53213"/>
                </a:lnTo>
                <a:lnTo>
                  <a:pt x="330708" y="31546"/>
                </a:lnTo>
                <a:lnTo>
                  <a:pt x="330708" y="251650"/>
                </a:lnTo>
                <a:lnTo>
                  <a:pt x="325094" y="307492"/>
                </a:lnTo>
                <a:lnTo>
                  <a:pt x="308851" y="352729"/>
                </a:lnTo>
                <a:lnTo>
                  <a:pt x="282892" y="387540"/>
                </a:lnTo>
                <a:lnTo>
                  <a:pt x="248132" y="412089"/>
                </a:lnTo>
                <a:lnTo>
                  <a:pt x="205486" y="426542"/>
                </a:lnTo>
                <a:lnTo>
                  <a:pt x="155841" y="431076"/>
                </a:lnTo>
                <a:lnTo>
                  <a:pt x="145161" y="431038"/>
                </a:lnTo>
                <a:lnTo>
                  <a:pt x="134264" y="430784"/>
                </a:lnTo>
                <a:lnTo>
                  <a:pt x="124079" y="430098"/>
                </a:lnTo>
                <a:lnTo>
                  <a:pt x="115519" y="428764"/>
                </a:lnTo>
                <a:lnTo>
                  <a:pt x="115519" y="93497"/>
                </a:lnTo>
                <a:lnTo>
                  <a:pt x="124383" y="91821"/>
                </a:lnTo>
                <a:lnTo>
                  <a:pt x="136080" y="90347"/>
                </a:lnTo>
                <a:lnTo>
                  <a:pt x="150622" y="89319"/>
                </a:lnTo>
                <a:lnTo>
                  <a:pt x="168008" y="88925"/>
                </a:lnTo>
                <a:lnTo>
                  <a:pt x="214909" y="93319"/>
                </a:lnTo>
                <a:lnTo>
                  <a:pt x="254800" y="106616"/>
                </a:lnTo>
                <a:lnTo>
                  <a:pt x="286994" y="128943"/>
                </a:lnTo>
                <a:lnTo>
                  <a:pt x="310832" y="160464"/>
                </a:lnTo>
                <a:lnTo>
                  <a:pt x="325628" y="201320"/>
                </a:lnTo>
                <a:lnTo>
                  <a:pt x="330708" y="251650"/>
                </a:lnTo>
                <a:lnTo>
                  <a:pt x="330708" y="31546"/>
                </a:lnTo>
                <a:lnTo>
                  <a:pt x="326796" y="29171"/>
                </a:lnTo>
                <a:lnTo>
                  <a:pt x="279666" y="12636"/>
                </a:lnTo>
                <a:lnTo>
                  <a:pt x="223278" y="3073"/>
                </a:lnTo>
                <a:lnTo>
                  <a:pt x="155841" y="0"/>
                </a:lnTo>
                <a:lnTo>
                  <a:pt x="113093" y="711"/>
                </a:lnTo>
                <a:lnTo>
                  <a:pt x="72212" y="2857"/>
                </a:lnTo>
                <a:lnTo>
                  <a:pt x="34175" y="6413"/>
                </a:lnTo>
                <a:lnTo>
                  <a:pt x="0" y="11417"/>
                </a:lnTo>
                <a:lnTo>
                  <a:pt x="0" y="513930"/>
                </a:lnTo>
                <a:lnTo>
                  <a:pt x="23964" y="516724"/>
                </a:lnTo>
                <a:lnTo>
                  <a:pt x="53784" y="519150"/>
                </a:lnTo>
                <a:lnTo>
                  <a:pt x="89585" y="520877"/>
                </a:lnTo>
                <a:lnTo>
                  <a:pt x="131495" y="521525"/>
                </a:lnTo>
                <a:lnTo>
                  <a:pt x="189534" y="518960"/>
                </a:lnTo>
                <a:lnTo>
                  <a:pt x="242811" y="511162"/>
                </a:lnTo>
                <a:lnTo>
                  <a:pt x="290804" y="498043"/>
                </a:lnTo>
                <a:lnTo>
                  <a:pt x="332955" y="479501"/>
                </a:lnTo>
                <a:lnTo>
                  <a:pt x="368719" y="455409"/>
                </a:lnTo>
                <a:lnTo>
                  <a:pt x="396163" y="427177"/>
                </a:lnTo>
                <a:lnTo>
                  <a:pt x="419430" y="392518"/>
                </a:lnTo>
                <a:lnTo>
                  <a:pt x="437400" y="351231"/>
                </a:lnTo>
                <a:lnTo>
                  <a:pt x="448983" y="303085"/>
                </a:lnTo>
                <a:lnTo>
                  <a:pt x="453097" y="247865"/>
                </a:lnTo>
                <a:close/>
              </a:path>
              <a:path extrusionOk="0" h="525145" w="1618615">
                <a:moveTo>
                  <a:pt x="849947" y="516191"/>
                </a:moveTo>
                <a:lnTo>
                  <a:pt x="848817" y="491236"/>
                </a:lnTo>
                <a:lnTo>
                  <a:pt x="847839" y="463080"/>
                </a:lnTo>
                <a:lnTo>
                  <a:pt x="847140" y="431634"/>
                </a:lnTo>
                <a:lnTo>
                  <a:pt x="846874" y="396836"/>
                </a:lnTo>
                <a:lnTo>
                  <a:pt x="846874" y="144449"/>
                </a:lnTo>
                <a:lnTo>
                  <a:pt x="731316" y="144449"/>
                </a:lnTo>
                <a:lnTo>
                  <a:pt x="731316" y="365671"/>
                </a:lnTo>
                <a:lnTo>
                  <a:pt x="731037" y="372808"/>
                </a:lnTo>
                <a:lnTo>
                  <a:pt x="707301" y="417766"/>
                </a:lnTo>
                <a:lnTo>
                  <a:pt x="668985" y="431076"/>
                </a:lnTo>
                <a:lnTo>
                  <a:pt x="642531" y="425119"/>
                </a:lnTo>
                <a:lnTo>
                  <a:pt x="624332" y="407974"/>
                </a:lnTo>
                <a:lnTo>
                  <a:pt x="613841" y="380707"/>
                </a:lnTo>
                <a:lnTo>
                  <a:pt x="610463" y="344398"/>
                </a:lnTo>
                <a:lnTo>
                  <a:pt x="610463" y="144449"/>
                </a:lnTo>
                <a:lnTo>
                  <a:pt x="494906" y="144449"/>
                </a:lnTo>
                <a:lnTo>
                  <a:pt x="494906" y="362623"/>
                </a:lnTo>
                <a:lnTo>
                  <a:pt x="501205" y="423557"/>
                </a:lnTo>
                <a:lnTo>
                  <a:pt x="519036" y="469226"/>
                </a:lnTo>
                <a:lnTo>
                  <a:pt x="546785" y="500634"/>
                </a:lnTo>
                <a:lnTo>
                  <a:pt x="582866" y="518756"/>
                </a:lnTo>
                <a:lnTo>
                  <a:pt x="625652" y="524573"/>
                </a:lnTo>
                <a:lnTo>
                  <a:pt x="670026" y="518274"/>
                </a:lnTo>
                <a:lnTo>
                  <a:pt x="703491" y="502716"/>
                </a:lnTo>
                <a:lnTo>
                  <a:pt x="727113" y="482879"/>
                </a:lnTo>
                <a:lnTo>
                  <a:pt x="741972" y="463753"/>
                </a:lnTo>
                <a:lnTo>
                  <a:pt x="744245" y="463753"/>
                </a:lnTo>
                <a:lnTo>
                  <a:pt x="749592" y="516191"/>
                </a:lnTo>
                <a:lnTo>
                  <a:pt x="849947" y="516191"/>
                </a:lnTo>
                <a:close/>
              </a:path>
              <a:path extrusionOk="0" h="525145" w="1618615">
                <a:moveTo>
                  <a:pt x="1277759" y="326885"/>
                </a:moveTo>
                <a:lnTo>
                  <a:pt x="1273225" y="280898"/>
                </a:lnTo>
                <a:lnTo>
                  <a:pt x="1260055" y="239864"/>
                </a:lnTo>
                <a:lnTo>
                  <a:pt x="1247533" y="218948"/>
                </a:lnTo>
                <a:lnTo>
                  <a:pt x="1238923" y="204558"/>
                </a:lnTo>
                <a:lnTo>
                  <a:pt x="1210513" y="175742"/>
                </a:lnTo>
                <a:lnTo>
                  <a:pt x="1175537" y="154216"/>
                </a:lnTo>
                <a:lnTo>
                  <a:pt x="1157643" y="148323"/>
                </a:lnTo>
                <a:lnTo>
                  <a:pt x="1157643" y="329958"/>
                </a:lnTo>
                <a:lnTo>
                  <a:pt x="1152537" y="375627"/>
                </a:lnTo>
                <a:lnTo>
                  <a:pt x="1137881" y="410908"/>
                </a:lnTo>
                <a:lnTo>
                  <a:pt x="1114679" y="433641"/>
                </a:lnTo>
                <a:lnTo>
                  <a:pt x="1083906" y="441693"/>
                </a:lnTo>
                <a:lnTo>
                  <a:pt x="1083157" y="441693"/>
                </a:lnTo>
                <a:lnTo>
                  <a:pt x="1050861" y="433222"/>
                </a:lnTo>
                <a:lnTo>
                  <a:pt x="1027264" y="409867"/>
                </a:lnTo>
                <a:lnTo>
                  <a:pt x="1012799" y="374675"/>
                </a:lnTo>
                <a:lnTo>
                  <a:pt x="1007884" y="330708"/>
                </a:lnTo>
                <a:lnTo>
                  <a:pt x="1012063" y="289839"/>
                </a:lnTo>
                <a:lnTo>
                  <a:pt x="1025372" y="254025"/>
                </a:lnTo>
                <a:lnTo>
                  <a:pt x="1048931" y="228612"/>
                </a:lnTo>
                <a:lnTo>
                  <a:pt x="1083906" y="218948"/>
                </a:lnTo>
                <a:lnTo>
                  <a:pt x="1117574" y="228612"/>
                </a:lnTo>
                <a:lnTo>
                  <a:pt x="1140447" y="253936"/>
                </a:lnTo>
                <a:lnTo>
                  <a:pt x="1153502" y="289521"/>
                </a:lnTo>
                <a:lnTo>
                  <a:pt x="1157643" y="329958"/>
                </a:lnTo>
                <a:lnTo>
                  <a:pt x="1157643" y="148323"/>
                </a:lnTo>
                <a:lnTo>
                  <a:pt x="1134618" y="140728"/>
                </a:lnTo>
                <a:lnTo>
                  <a:pt x="1088466" y="136067"/>
                </a:lnTo>
                <a:lnTo>
                  <a:pt x="1039609" y="140665"/>
                </a:lnTo>
                <a:lnTo>
                  <a:pt x="996442" y="154089"/>
                </a:lnTo>
                <a:lnTo>
                  <a:pt x="959637" y="175755"/>
                </a:lnTo>
                <a:lnTo>
                  <a:pt x="929855" y="205041"/>
                </a:lnTo>
                <a:lnTo>
                  <a:pt x="907770" y="241401"/>
                </a:lnTo>
                <a:lnTo>
                  <a:pt x="894016" y="284226"/>
                </a:lnTo>
                <a:lnTo>
                  <a:pt x="889292" y="332955"/>
                </a:lnTo>
                <a:lnTo>
                  <a:pt x="894245" y="381393"/>
                </a:lnTo>
                <a:lnTo>
                  <a:pt x="908405" y="423481"/>
                </a:lnTo>
                <a:lnTo>
                  <a:pt x="930757" y="458812"/>
                </a:lnTo>
                <a:lnTo>
                  <a:pt x="960272" y="486994"/>
                </a:lnTo>
                <a:lnTo>
                  <a:pt x="995946" y="507606"/>
                </a:lnTo>
                <a:lnTo>
                  <a:pt x="1036726" y="520268"/>
                </a:lnTo>
                <a:lnTo>
                  <a:pt x="1081608" y="524573"/>
                </a:lnTo>
                <a:lnTo>
                  <a:pt x="1082382" y="524573"/>
                </a:lnTo>
                <a:lnTo>
                  <a:pt x="1124318" y="520725"/>
                </a:lnTo>
                <a:lnTo>
                  <a:pt x="1164336" y="509054"/>
                </a:lnTo>
                <a:lnTo>
                  <a:pt x="1200772" y="489381"/>
                </a:lnTo>
                <a:lnTo>
                  <a:pt x="1231976" y="461518"/>
                </a:lnTo>
                <a:lnTo>
                  <a:pt x="1245285" y="441693"/>
                </a:lnTo>
                <a:lnTo>
                  <a:pt x="1256322" y="425259"/>
                </a:lnTo>
                <a:lnTo>
                  <a:pt x="1272120" y="380453"/>
                </a:lnTo>
                <a:lnTo>
                  <a:pt x="1277759" y="326885"/>
                </a:lnTo>
                <a:close/>
              </a:path>
              <a:path extrusionOk="0" h="525145" w="1618615">
                <a:moveTo>
                  <a:pt x="1618411" y="150533"/>
                </a:moveTo>
                <a:lnTo>
                  <a:pt x="1598650" y="144424"/>
                </a:lnTo>
                <a:lnTo>
                  <a:pt x="1576603" y="139865"/>
                </a:lnTo>
                <a:lnTo>
                  <a:pt x="1553413" y="137033"/>
                </a:lnTo>
                <a:lnTo>
                  <a:pt x="1530223" y="136055"/>
                </a:lnTo>
                <a:lnTo>
                  <a:pt x="1474876" y="141300"/>
                </a:lnTo>
                <a:lnTo>
                  <a:pt x="1427530" y="156235"/>
                </a:lnTo>
                <a:lnTo>
                  <a:pt x="1388376" y="179628"/>
                </a:lnTo>
                <a:lnTo>
                  <a:pt x="1357591" y="210299"/>
                </a:lnTo>
                <a:lnTo>
                  <a:pt x="1335366" y="247015"/>
                </a:lnTo>
                <a:lnTo>
                  <a:pt x="1321904" y="288569"/>
                </a:lnTo>
                <a:lnTo>
                  <a:pt x="1317371" y="333743"/>
                </a:lnTo>
                <a:lnTo>
                  <a:pt x="1321968" y="381190"/>
                </a:lnTo>
                <a:lnTo>
                  <a:pt x="1335392" y="422783"/>
                </a:lnTo>
                <a:lnTo>
                  <a:pt x="1357045" y="458012"/>
                </a:lnTo>
                <a:lnTo>
                  <a:pt x="1386344" y="486346"/>
                </a:lnTo>
                <a:lnTo>
                  <a:pt x="1422704" y="507225"/>
                </a:lnTo>
                <a:lnTo>
                  <a:pt x="1465541" y="520153"/>
                </a:lnTo>
                <a:lnTo>
                  <a:pt x="1514259" y="524573"/>
                </a:lnTo>
                <a:lnTo>
                  <a:pt x="1546148" y="523240"/>
                </a:lnTo>
                <a:lnTo>
                  <a:pt x="1599057" y="514007"/>
                </a:lnTo>
                <a:lnTo>
                  <a:pt x="1603971" y="421932"/>
                </a:lnTo>
                <a:lnTo>
                  <a:pt x="1590116" y="427050"/>
                </a:lnTo>
                <a:lnTo>
                  <a:pt x="1574609" y="430872"/>
                </a:lnTo>
                <a:lnTo>
                  <a:pt x="1557248" y="433273"/>
                </a:lnTo>
                <a:lnTo>
                  <a:pt x="1537817" y="434098"/>
                </a:lnTo>
                <a:lnTo>
                  <a:pt x="1498168" y="427329"/>
                </a:lnTo>
                <a:lnTo>
                  <a:pt x="1465795" y="407301"/>
                </a:lnTo>
                <a:lnTo>
                  <a:pt x="1443951" y="374446"/>
                </a:lnTo>
                <a:lnTo>
                  <a:pt x="1435938" y="329196"/>
                </a:lnTo>
                <a:lnTo>
                  <a:pt x="1442631" y="287261"/>
                </a:lnTo>
                <a:lnTo>
                  <a:pt x="1462659" y="254304"/>
                </a:lnTo>
                <a:lnTo>
                  <a:pt x="1494218" y="232752"/>
                </a:lnTo>
                <a:lnTo>
                  <a:pt x="1535557" y="225031"/>
                </a:lnTo>
                <a:lnTo>
                  <a:pt x="1556562" y="225958"/>
                </a:lnTo>
                <a:lnTo>
                  <a:pt x="1574152" y="228447"/>
                </a:lnTo>
                <a:lnTo>
                  <a:pt x="1588592" y="232092"/>
                </a:lnTo>
                <a:lnTo>
                  <a:pt x="1600174" y="236435"/>
                </a:lnTo>
                <a:lnTo>
                  <a:pt x="1618411" y="150533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4"/>
          <p:cNvSpPr/>
          <p:nvPr/>
        </p:nvSpPr>
        <p:spPr>
          <a:xfrm>
            <a:off x="18689266" y="10470436"/>
            <a:ext cx="388620" cy="482600"/>
          </a:xfrm>
          <a:custGeom>
            <a:rect b="b" l="l" r="r" t="t"/>
            <a:pathLst>
              <a:path extrusionOk="0" h="482600" w="388619">
                <a:moveTo>
                  <a:pt x="388176" y="0"/>
                </a:moveTo>
                <a:lnTo>
                  <a:pt x="281090" y="0"/>
                </a:lnTo>
                <a:lnTo>
                  <a:pt x="281090" y="273331"/>
                </a:lnTo>
                <a:lnTo>
                  <a:pt x="275370" y="327965"/>
                </a:lnTo>
                <a:lnTo>
                  <a:pt x="258558" y="366414"/>
                </a:lnTo>
                <a:lnTo>
                  <a:pt x="231178" y="389143"/>
                </a:lnTo>
                <a:lnTo>
                  <a:pt x="193753" y="396616"/>
                </a:lnTo>
                <a:lnTo>
                  <a:pt x="157139" y="388845"/>
                </a:lnTo>
                <a:lnTo>
                  <a:pt x="130175" y="365621"/>
                </a:lnTo>
                <a:lnTo>
                  <a:pt x="113516" y="327072"/>
                </a:lnTo>
                <a:lnTo>
                  <a:pt x="107818" y="273331"/>
                </a:lnTo>
                <a:lnTo>
                  <a:pt x="107818" y="0"/>
                </a:lnTo>
                <a:lnTo>
                  <a:pt x="0" y="0"/>
                </a:lnTo>
                <a:lnTo>
                  <a:pt x="0" y="264892"/>
                </a:lnTo>
                <a:lnTo>
                  <a:pt x="4253" y="324651"/>
                </a:lnTo>
                <a:lnTo>
                  <a:pt x="16765" y="374300"/>
                </a:lnTo>
                <a:lnTo>
                  <a:pt x="37165" y="414172"/>
                </a:lnTo>
                <a:lnTo>
                  <a:pt x="65082" y="444602"/>
                </a:lnTo>
                <a:lnTo>
                  <a:pt x="100145" y="465925"/>
                </a:lnTo>
                <a:lnTo>
                  <a:pt x="141983" y="478473"/>
                </a:lnTo>
                <a:lnTo>
                  <a:pt x="190224" y="482582"/>
                </a:lnTo>
                <a:lnTo>
                  <a:pt x="240229" y="478290"/>
                </a:lnTo>
                <a:lnTo>
                  <a:pt x="283689" y="465335"/>
                </a:lnTo>
                <a:lnTo>
                  <a:pt x="320188" y="443592"/>
                </a:lnTo>
                <a:lnTo>
                  <a:pt x="349304" y="412939"/>
                </a:lnTo>
                <a:lnTo>
                  <a:pt x="370620" y="373254"/>
                </a:lnTo>
                <a:lnTo>
                  <a:pt x="383717" y="324414"/>
                </a:lnTo>
                <a:lnTo>
                  <a:pt x="388176" y="266295"/>
                </a:lnTo>
                <a:lnTo>
                  <a:pt x="38817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2" name="Google Shape;182;p24"/>
          <p:cNvGrpSpPr/>
          <p:nvPr/>
        </p:nvGrpSpPr>
        <p:grpSpPr>
          <a:xfrm>
            <a:off x="19131280" y="10355374"/>
            <a:ext cx="445703" cy="598161"/>
            <a:chOff x="18406074" y="10234089"/>
            <a:chExt cx="445703" cy="598161"/>
          </a:xfrm>
        </p:grpSpPr>
        <p:sp>
          <p:nvSpPr>
            <p:cNvPr id="183" name="Google Shape;183;p24"/>
            <p:cNvSpPr/>
            <p:nvPr/>
          </p:nvSpPr>
          <p:spPr>
            <a:xfrm>
              <a:off x="18406074" y="10341395"/>
              <a:ext cx="376555" cy="490855"/>
            </a:xfrm>
            <a:custGeom>
              <a:rect b="b" l="l" r="r" t="t"/>
              <a:pathLst>
                <a:path extrusionOk="0" h="490854" w="376555">
                  <a:moveTo>
                    <a:pt x="259248" y="0"/>
                  </a:moveTo>
                  <a:lnTo>
                    <a:pt x="212510" y="3315"/>
                  </a:lnTo>
                  <a:lnTo>
                    <a:pt x="168577" y="13160"/>
                  </a:lnTo>
                  <a:lnTo>
                    <a:pt x="128168" y="29385"/>
                  </a:lnTo>
                  <a:lnTo>
                    <a:pt x="92002" y="51838"/>
                  </a:lnTo>
                  <a:lnTo>
                    <a:pt x="60799" y="80367"/>
                  </a:lnTo>
                  <a:lnTo>
                    <a:pt x="35278" y="114822"/>
                  </a:lnTo>
                  <a:lnTo>
                    <a:pt x="16158" y="155053"/>
                  </a:lnTo>
                  <a:lnTo>
                    <a:pt x="4159" y="200906"/>
                  </a:lnTo>
                  <a:lnTo>
                    <a:pt x="0" y="252233"/>
                  </a:lnTo>
                  <a:lnTo>
                    <a:pt x="3124" y="296015"/>
                  </a:lnTo>
                  <a:lnTo>
                    <a:pt x="12470" y="336820"/>
                  </a:lnTo>
                  <a:lnTo>
                    <a:pt x="27997" y="374067"/>
                  </a:lnTo>
                  <a:lnTo>
                    <a:pt x="49665" y="407177"/>
                  </a:lnTo>
                  <a:lnTo>
                    <a:pt x="77432" y="435568"/>
                  </a:lnTo>
                  <a:lnTo>
                    <a:pt x="111258" y="458660"/>
                  </a:lnTo>
                  <a:lnTo>
                    <a:pt x="151102" y="475874"/>
                  </a:lnTo>
                  <a:lnTo>
                    <a:pt x="196924" y="486627"/>
                  </a:lnTo>
                  <a:lnTo>
                    <a:pt x="248683" y="490341"/>
                  </a:lnTo>
                  <a:lnTo>
                    <a:pt x="289323" y="488424"/>
                  </a:lnTo>
                  <a:lnTo>
                    <a:pt x="323888" y="483469"/>
                  </a:lnTo>
                  <a:lnTo>
                    <a:pt x="351317" y="476664"/>
                  </a:lnTo>
                  <a:lnTo>
                    <a:pt x="370554" y="469200"/>
                  </a:lnTo>
                  <a:lnTo>
                    <a:pt x="354355" y="385380"/>
                  </a:lnTo>
                  <a:lnTo>
                    <a:pt x="336022" y="391357"/>
                  </a:lnTo>
                  <a:lnTo>
                    <a:pt x="313851" y="396278"/>
                  </a:lnTo>
                  <a:lnTo>
                    <a:pt x="289564" y="399616"/>
                  </a:lnTo>
                  <a:lnTo>
                    <a:pt x="264881" y="400846"/>
                  </a:lnTo>
                  <a:lnTo>
                    <a:pt x="212272" y="393858"/>
                  </a:lnTo>
                  <a:lnTo>
                    <a:pt x="169943" y="373685"/>
                  </a:lnTo>
                  <a:lnTo>
                    <a:pt x="138704" y="341508"/>
                  </a:lnTo>
                  <a:lnTo>
                    <a:pt x="119366" y="298511"/>
                  </a:lnTo>
                  <a:lnTo>
                    <a:pt x="112740" y="245877"/>
                  </a:lnTo>
                  <a:lnTo>
                    <a:pt x="120306" y="188964"/>
                  </a:lnTo>
                  <a:lnTo>
                    <a:pt x="141498" y="144930"/>
                  </a:lnTo>
                  <a:lnTo>
                    <a:pt x="174052" y="113642"/>
                  </a:lnTo>
                  <a:lnTo>
                    <a:pt x="215707" y="94967"/>
                  </a:lnTo>
                  <a:lnTo>
                    <a:pt x="264201" y="88772"/>
                  </a:lnTo>
                  <a:lnTo>
                    <a:pt x="291260" y="90238"/>
                  </a:lnTo>
                  <a:lnTo>
                    <a:pt x="315349" y="94150"/>
                  </a:lnTo>
                  <a:lnTo>
                    <a:pt x="336402" y="99775"/>
                  </a:lnTo>
                  <a:lnTo>
                    <a:pt x="354355" y="106384"/>
                  </a:lnTo>
                  <a:lnTo>
                    <a:pt x="376208" y="21161"/>
                  </a:lnTo>
                  <a:lnTo>
                    <a:pt x="357739" y="13689"/>
                  </a:lnTo>
                  <a:lnTo>
                    <a:pt x="331471" y="6878"/>
                  </a:lnTo>
                  <a:lnTo>
                    <a:pt x="298332" y="1917"/>
                  </a:lnTo>
                  <a:lnTo>
                    <a:pt x="2592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84" name="Google Shape;184;p2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8739823" y="10234089"/>
              <a:ext cx="111954" cy="1119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5" name="Google Shape;185;p24"/>
          <p:cNvSpPr txBox="1"/>
          <p:nvPr>
            <p:ph type="title"/>
          </p:nvPr>
        </p:nvSpPr>
        <p:spPr>
          <a:xfrm>
            <a:off x="1321990" y="8235994"/>
            <a:ext cx="6048240" cy="23249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86" name="Google Shape;186;p24"/>
          <p:cNvCxnSpPr/>
          <p:nvPr/>
        </p:nvCxnSpPr>
        <p:spPr>
          <a:xfrm>
            <a:off x="7842250" y="7864475"/>
            <a:ext cx="0" cy="2696441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7" name="Google Shape;187;p24"/>
          <p:cNvSpPr txBox="1"/>
          <p:nvPr>
            <p:ph idx="1" type="body"/>
          </p:nvPr>
        </p:nvSpPr>
        <p:spPr>
          <a:xfrm>
            <a:off x="8314271" y="8170445"/>
            <a:ext cx="11193563" cy="190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8" name="Google Shape;18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20104101" cy="731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880393" y="2411901"/>
            <a:ext cx="3956050" cy="1331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85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6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6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Relationship Id="rId5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"/>
          <p:cNvSpPr txBox="1"/>
          <p:nvPr>
            <p:ph idx="1" type="body"/>
          </p:nvPr>
        </p:nvSpPr>
        <p:spPr>
          <a:xfrm>
            <a:off x="5138720" y="6416675"/>
            <a:ext cx="1064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4000"/>
              <a:t>CAPSTONE 004D</a:t>
            </a:r>
            <a:endParaRPr sz="5000"/>
          </a:p>
        </p:txBody>
      </p:sp>
      <p:sp>
        <p:nvSpPr>
          <p:cNvPr id="234" name="Google Shape;234;p1"/>
          <p:cNvSpPr txBox="1"/>
          <p:nvPr>
            <p:ph idx="2" type="body"/>
          </p:nvPr>
        </p:nvSpPr>
        <p:spPr>
          <a:xfrm>
            <a:off x="1707775" y="4284300"/>
            <a:ext cx="17511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Propuesta Chatbot Académico </a:t>
            </a:r>
            <a:r>
              <a:rPr lang="es-ES"/>
              <a:t>Duoc UC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 Fase 1</a:t>
            </a:r>
            <a:endParaRPr/>
          </a:p>
        </p:txBody>
      </p:sp>
      <p:sp>
        <p:nvSpPr>
          <p:cNvPr id="235" name="Google Shape;235;p1"/>
          <p:cNvSpPr txBox="1"/>
          <p:nvPr>
            <p:ph idx="3" type="body"/>
          </p:nvPr>
        </p:nvSpPr>
        <p:spPr>
          <a:xfrm>
            <a:off x="5115738" y="7368463"/>
            <a:ext cx="10695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Fecha: 02/09/2025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Integrantes: Julio Contreras, Renato Arrue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8564616196_0_7"/>
          <p:cNvSpPr txBox="1"/>
          <p:nvPr>
            <p:ph type="title"/>
          </p:nvPr>
        </p:nvSpPr>
        <p:spPr>
          <a:xfrm>
            <a:off x="4377875" y="4843025"/>
            <a:ext cx="9879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5500">
                <a:solidFill>
                  <a:schemeClr val="lt1"/>
                </a:solidFill>
              </a:rPr>
              <a:t>Estructura del proyecto</a:t>
            </a:r>
            <a:endParaRPr sz="300"/>
          </a:p>
        </p:txBody>
      </p:sp>
      <p:sp>
        <p:nvSpPr>
          <p:cNvPr id="298" name="Google Shape;298;g38564616196_0_7"/>
          <p:cNvSpPr txBox="1"/>
          <p:nvPr>
            <p:ph idx="4294967295" type="sldNum"/>
          </p:nvPr>
        </p:nvSpPr>
        <p:spPr>
          <a:xfrm>
            <a:off x="16711533" y="10481754"/>
            <a:ext cx="3392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s-E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8564616196_0_0"/>
          <p:cNvSpPr txBox="1"/>
          <p:nvPr>
            <p:ph idx="1" type="body"/>
          </p:nvPr>
        </p:nvSpPr>
        <p:spPr>
          <a:xfrm>
            <a:off x="174325" y="828600"/>
            <a:ext cx="4863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3600"/>
              <a:t>Estructura del proyecto</a:t>
            </a:r>
            <a:endParaRPr sz="3600"/>
          </a:p>
        </p:txBody>
      </p:sp>
      <p:sp>
        <p:nvSpPr>
          <p:cNvPr id="304" name="Google Shape;304;g38564616196_0_0"/>
          <p:cNvSpPr txBox="1"/>
          <p:nvPr/>
        </p:nvSpPr>
        <p:spPr>
          <a:xfrm>
            <a:off x="286450" y="2240100"/>
            <a:ext cx="18746700" cy="74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🔧 Herramientas de desarrollo: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Lenguaje: Python / Node.j</a:t>
            </a: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Frameworks de chatbot: Rasa / Dialogflow / Botpress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Diseño de flujos: Draw.io, Lucidchart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🗄️ Base de datos: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 de datos simulada con asignaturas, cupos y secciones.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Posibilidad de integración futura con sistemas reales del DuocUC.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🌐 Accesibilidad: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Interfaz conversacional desde web y/o aplicación móvil.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📂 Gestión del proyecto: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Metodología Scrum, con sprints y roles definidos.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5" name="Google Shape;305;g3856461619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2000" y="1764900"/>
            <a:ext cx="6817749" cy="795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71b8d67b94_0_86"/>
          <p:cNvSpPr txBox="1"/>
          <p:nvPr>
            <p:ph type="title"/>
          </p:nvPr>
        </p:nvSpPr>
        <p:spPr>
          <a:xfrm>
            <a:off x="4508625" y="4494375"/>
            <a:ext cx="9879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5500">
                <a:solidFill>
                  <a:schemeClr val="lt1"/>
                </a:solidFill>
              </a:rPr>
              <a:t>Fundamentación del proyecto</a:t>
            </a:r>
            <a:endParaRPr sz="300"/>
          </a:p>
        </p:txBody>
      </p:sp>
      <p:sp>
        <p:nvSpPr>
          <p:cNvPr id="311" name="Google Shape;311;g271b8d67b94_0_86"/>
          <p:cNvSpPr txBox="1"/>
          <p:nvPr>
            <p:ph idx="4294967295" type="sldNum"/>
          </p:nvPr>
        </p:nvSpPr>
        <p:spPr>
          <a:xfrm>
            <a:off x="16711533" y="10481754"/>
            <a:ext cx="3392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s-E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71b8d67b94_0_79"/>
          <p:cNvSpPr txBox="1"/>
          <p:nvPr>
            <p:ph idx="1" type="body"/>
          </p:nvPr>
        </p:nvSpPr>
        <p:spPr>
          <a:xfrm>
            <a:off x="0" y="828600"/>
            <a:ext cx="4863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3600"/>
              <a:t>Fundamentación</a:t>
            </a:r>
            <a:r>
              <a:rPr lang="es-ES" sz="3600"/>
              <a:t> del proyecto</a:t>
            </a:r>
            <a:endParaRPr sz="3600"/>
          </a:p>
        </p:txBody>
      </p:sp>
      <p:sp>
        <p:nvSpPr>
          <p:cNvPr id="317" name="Google Shape;317;g271b8d67b94_0_79"/>
          <p:cNvSpPr txBox="1"/>
          <p:nvPr/>
        </p:nvSpPr>
        <p:spPr>
          <a:xfrm>
            <a:off x="1006600" y="2406875"/>
            <a:ext cx="10546800" cy="101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191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b="1" lang="es-ES" sz="2700">
                <a:solidFill>
                  <a:schemeClr val="dk1"/>
                </a:solidFill>
              </a:rPr>
              <a:t>Problema</a:t>
            </a:r>
            <a:r>
              <a:rPr b="1" lang="es-ES" sz="2700">
                <a:solidFill>
                  <a:schemeClr val="dk1"/>
                </a:solidFill>
              </a:rPr>
              <a:t> Actual:</a:t>
            </a:r>
            <a:endParaRPr b="1" sz="2700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dk1"/>
              </a:solidFill>
            </a:endParaRPr>
          </a:p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s-ES" sz="2600">
                <a:solidFill>
                  <a:schemeClr val="dk1"/>
                </a:solidFill>
              </a:rPr>
              <a:t>Inscripción de asignaturas lenta y con dudas frecuentes.</a:t>
            </a:r>
            <a:endParaRPr sz="2600">
              <a:solidFill>
                <a:schemeClr val="dk1"/>
              </a:solidFill>
            </a:endParaRPr>
          </a:p>
          <a:p>
            <a:pPr indent="-3683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s-ES" sz="2600">
                <a:solidFill>
                  <a:schemeClr val="dk1"/>
                </a:solidFill>
              </a:rPr>
              <a:t>Sobrecarga en plataformas y personal de soporte.</a:t>
            </a:r>
            <a:endParaRPr sz="26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dk1"/>
              </a:solidFill>
            </a:endParaRPr>
          </a:p>
          <a:p>
            <a:pPr indent="-4191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b="1" lang="es-ES" sz="2700">
                <a:solidFill>
                  <a:schemeClr val="dk1"/>
                </a:solidFill>
              </a:rPr>
              <a:t>Solución propuesta:</a:t>
            </a:r>
            <a:endParaRPr b="1" sz="27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dk1"/>
              </a:solidFill>
            </a:endParaRPr>
          </a:p>
          <a:p>
            <a:pPr indent="-3937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s-ES" sz="2500">
                <a:solidFill>
                  <a:schemeClr val="dk1"/>
                </a:solidFill>
              </a:rPr>
              <a:t>Chatbot académico con IA para automatizar consultas e inscripción.</a:t>
            </a:r>
            <a:endParaRPr sz="2500">
              <a:solidFill>
                <a:schemeClr val="dk1"/>
              </a:solidFill>
            </a:endParaRPr>
          </a:p>
          <a:p>
            <a:pPr indent="-3937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s-ES" sz="2500">
                <a:solidFill>
                  <a:schemeClr val="dk1"/>
                </a:solidFill>
              </a:rPr>
              <a:t>Accesible vía web y/o aplicación móvil.</a:t>
            </a:r>
            <a:endParaRPr sz="25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-4191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b="1" lang="es-ES" sz="2700">
                <a:solidFill>
                  <a:schemeClr val="dk1"/>
                </a:solidFill>
              </a:rPr>
              <a:t>Relevancia:</a:t>
            </a:r>
            <a:endParaRPr b="1" sz="2700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dk1"/>
              </a:solidFill>
            </a:endParaRPr>
          </a:p>
          <a:p>
            <a:pPr indent="-4064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s-ES" sz="2500">
                <a:solidFill>
                  <a:schemeClr val="dk1"/>
                </a:solidFill>
              </a:rPr>
              <a:t>Optimiza recursos administrativos.</a:t>
            </a:r>
            <a:endParaRPr sz="2500">
              <a:solidFill>
                <a:schemeClr val="dk1"/>
              </a:solidFill>
            </a:endParaRPr>
          </a:p>
          <a:p>
            <a:pPr indent="-4064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s-ES" sz="2500">
                <a:solidFill>
                  <a:schemeClr val="dk1"/>
                </a:solidFill>
              </a:rPr>
              <a:t>Mejora la experiencia estudiantil.</a:t>
            </a:r>
            <a:endParaRPr sz="2500">
              <a:solidFill>
                <a:schemeClr val="dk1"/>
              </a:solidFill>
            </a:endParaRPr>
          </a:p>
          <a:p>
            <a:pPr indent="-4064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s-ES" sz="2500">
                <a:solidFill>
                  <a:schemeClr val="dk1"/>
                </a:solidFill>
              </a:rPr>
              <a:t>Aplica competencias como inteligencia artificial, desarrollo de software y automatización.</a:t>
            </a:r>
            <a:endParaRPr sz="2500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34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8" name="Google Shape;318;g271b8d67b94_0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1656" y="2118375"/>
            <a:ext cx="6355651" cy="761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8552b3f872_0_9"/>
          <p:cNvSpPr txBox="1"/>
          <p:nvPr>
            <p:ph type="title"/>
          </p:nvPr>
        </p:nvSpPr>
        <p:spPr>
          <a:xfrm>
            <a:off x="4508625" y="4494375"/>
            <a:ext cx="9879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5500">
                <a:solidFill>
                  <a:schemeClr val="lt1"/>
                </a:solidFill>
              </a:rPr>
              <a:t>Metodología</a:t>
            </a:r>
            <a:endParaRPr sz="300"/>
          </a:p>
        </p:txBody>
      </p:sp>
      <p:sp>
        <p:nvSpPr>
          <p:cNvPr id="324" name="Google Shape;324;g38552b3f872_0_9"/>
          <p:cNvSpPr txBox="1"/>
          <p:nvPr>
            <p:ph idx="4294967295" type="sldNum"/>
          </p:nvPr>
        </p:nvSpPr>
        <p:spPr>
          <a:xfrm>
            <a:off x="16711533" y="10481754"/>
            <a:ext cx="3392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s-E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8538b34626_0_21"/>
          <p:cNvSpPr txBox="1"/>
          <p:nvPr>
            <p:ph idx="1" type="body"/>
          </p:nvPr>
        </p:nvSpPr>
        <p:spPr>
          <a:xfrm>
            <a:off x="108900" y="1155275"/>
            <a:ext cx="486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3600"/>
              <a:t>Metodología</a:t>
            </a:r>
            <a:endParaRPr sz="3600"/>
          </a:p>
        </p:txBody>
      </p:sp>
      <p:sp>
        <p:nvSpPr>
          <p:cNvPr id="330" name="Google Shape;330;g38538b34626_0_21"/>
          <p:cNvSpPr txBox="1"/>
          <p:nvPr/>
        </p:nvSpPr>
        <p:spPr>
          <a:xfrm>
            <a:off x="549000" y="2406875"/>
            <a:ext cx="9043200" cy="60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s-ES" sz="3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Metodología: Scrum (ágil)</a:t>
            </a:r>
            <a:endParaRPr b="1" sz="32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s-ES" sz="3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Roles del Equipo:</a:t>
            </a:r>
            <a:endParaRPr b="1" sz="32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b="1" sz="32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s-ES" sz="3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Julio Andrés Contreras Olate:</a:t>
            </a:r>
            <a:endParaRPr sz="32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s-ES" sz="3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Integración y Base de Datos </a:t>
            </a:r>
            <a:endParaRPr sz="32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s-ES" sz="3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Documentación y Pruebas </a:t>
            </a:r>
            <a:endParaRPr sz="32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s-ES" sz="3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Renato Arrué:</a:t>
            </a:r>
            <a:endParaRPr sz="32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s-ES" sz="3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Desarrollo de IA Conversacional </a:t>
            </a:r>
            <a:endParaRPr sz="32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s-ES" sz="3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Frontend / Interfaz de Usuario </a:t>
            </a:r>
            <a:r>
              <a:rPr lang="es-ES" sz="3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endParaRPr sz="32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31" name="Google Shape;331;g38538b34626_0_21"/>
          <p:cNvGraphicFramePr/>
          <p:nvPr/>
        </p:nvGraphicFramePr>
        <p:xfrm>
          <a:off x="8736013" y="2208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{E55511A3-EB64-453D-835A-4DB6E8BE45D3}</a:tableStyleId>
              </a:tblPr>
              <a:tblGrid>
                <a:gridCol w="3458750"/>
                <a:gridCol w="3458750"/>
                <a:gridCol w="3458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Etapa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Duración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Semanas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Levantamiento de requerimientos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 semanas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S1-S3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Diseño de arquitectura y flujos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 semanas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S3-S4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Implementación del chatbot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 semanas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S6-S8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Integración IA (NLP)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 semanas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S8–S10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Pruebas y validación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 semanas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S11–S13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Ajustes y mejoras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 semanas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S13–S14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Documentación final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 semanas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S15–S16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Presentación del prototipo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 semanas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S17-S18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8552b3f872_0_14"/>
          <p:cNvSpPr txBox="1"/>
          <p:nvPr>
            <p:ph type="title"/>
          </p:nvPr>
        </p:nvSpPr>
        <p:spPr>
          <a:xfrm>
            <a:off x="4421475" y="4973775"/>
            <a:ext cx="9879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5500">
                <a:solidFill>
                  <a:schemeClr val="lt1"/>
                </a:solidFill>
              </a:rPr>
              <a:t>Plan de Trabajo</a:t>
            </a:r>
            <a:endParaRPr sz="300"/>
          </a:p>
        </p:txBody>
      </p:sp>
      <p:sp>
        <p:nvSpPr>
          <p:cNvPr id="337" name="Google Shape;337;g38552b3f872_0_14"/>
          <p:cNvSpPr txBox="1"/>
          <p:nvPr>
            <p:ph idx="4294967295" type="sldNum"/>
          </p:nvPr>
        </p:nvSpPr>
        <p:spPr>
          <a:xfrm>
            <a:off x="16711533" y="10481754"/>
            <a:ext cx="3392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s-E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1c356f6697_0_0"/>
          <p:cNvSpPr txBox="1"/>
          <p:nvPr>
            <p:ph idx="1" type="body"/>
          </p:nvPr>
        </p:nvSpPr>
        <p:spPr>
          <a:xfrm>
            <a:off x="149800" y="1108625"/>
            <a:ext cx="486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3600"/>
              <a:t>Plan de trabajo</a:t>
            </a:r>
            <a:endParaRPr sz="3600"/>
          </a:p>
        </p:txBody>
      </p:sp>
      <p:sp>
        <p:nvSpPr>
          <p:cNvPr id="343" name="Google Shape;343;g31c356f6697_0_0"/>
          <p:cNvSpPr txBox="1"/>
          <p:nvPr/>
        </p:nvSpPr>
        <p:spPr>
          <a:xfrm>
            <a:off x="1006600" y="2406875"/>
            <a:ext cx="18090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g31c356f6697_0_0"/>
          <p:cNvSpPr txBox="1"/>
          <p:nvPr/>
        </p:nvSpPr>
        <p:spPr>
          <a:xfrm>
            <a:off x="1006600" y="2406875"/>
            <a:ext cx="18090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5" name="Google Shape;345;g31c356f669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650" y="2329325"/>
            <a:ext cx="9170425" cy="80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31c356f669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44450" y="2329325"/>
            <a:ext cx="9393299" cy="804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8538b34626_0_9"/>
          <p:cNvSpPr txBox="1"/>
          <p:nvPr>
            <p:ph type="title"/>
          </p:nvPr>
        </p:nvSpPr>
        <p:spPr>
          <a:xfrm>
            <a:off x="4602700" y="4721450"/>
            <a:ext cx="95796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7100">
                <a:solidFill>
                  <a:schemeClr val="lt1"/>
                </a:solidFill>
              </a:rPr>
              <a:t>Carta Gantt</a:t>
            </a:r>
            <a:endParaRPr sz="7100">
              <a:solidFill>
                <a:schemeClr val="lt1"/>
              </a:solidFill>
            </a:endParaRPr>
          </a:p>
        </p:txBody>
      </p:sp>
      <p:sp>
        <p:nvSpPr>
          <p:cNvPr id="352" name="Google Shape;352;g38538b34626_0_9"/>
          <p:cNvSpPr txBox="1"/>
          <p:nvPr>
            <p:ph idx="4294967295" type="sldNum"/>
          </p:nvPr>
        </p:nvSpPr>
        <p:spPr>
          <a:xfrm>
            <a:off x="16711533" y="10481754"/>
            <a:ext cx="3392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s-E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8538b34626_0_1"/>
          <p:cNvSpPr txBox="1"/>
          <p:nvPr>
            <p:ph idx="1" type="body"/>
          </p:nvPr>
        </p:nvSpPr>
        <p:spPr>
          <a:xfrm>
            <a:off x="446399" y="987625"/>
            <a:ext cx="4122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Carta Gantt</a:t>
            </a:r>
            <a:endParaRPr/>
          </a:p>
        </p:txBody>
      </p:sp>
      <p:sp>
        <p:nvSpPr>
          <p:cNvPr id="358" name="Google Shape;358;g38538b34626_0_1"/>
          <p:cNvSpPr txBox="1"/>
          <p:nvPr/>
        </p:nvSpPr>
        <p:spPr>
          <a:xfrm>
            <a:off x="6089650" y="3216275"/>
            <a:ext cx="92259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spAutoFit/>
          </a:bodyPr>
          <a:lstStyle/>
          <a:p>
            <a:pPr indent="0" lvl="0" marL="127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s-ES" sz="19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6355" marR="5080" rtl="0" algn="just">
              <a:lnSpc>
                <a:spcPct val="101499"/>
              </a:lnSpc>
              <a:spcBef>
                <a:spcPts val="345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t/>
            </a:r>
            <a:endParaRPr b="0" i="0" sz="19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g38538b34626_0_1"/>
          <p:cNvSpPr txBox="1"/>
          <p:nvPr/>
        </p:nvSpPr>
        <p:spPr>
          <a:xfrm>
            <a:off x="705025" y="2031125"/>
            <a:ext cx="18744300" cy="46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0" name="Google Shape;360;g38538b34626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75" y="2179400"/>
            <a:ext cx="19192150" cy="81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8538b34626_2_5"/>
          <p:cNvSpPr txBox="1"/>
          <p:nvPr>
            <p:ph type="title"/>
          </p:nvPr>
        </p:nvSpPr>
        <p:spPr>
          <a:xfrm>
            <a:off x="4474450" y="4836050"/>
            <a:ext cx="9879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6000">
                <a:solidFill>
                  <a:schemeClr val="lt1"/>
                </a:solidFill>
              </a:rPr>
              <a:t>Contexto</a:t>
            </a:r>
            <a:endParaRPr sz="150"/>
          </a:p>
        </p:txBody>
      </p:sp>
      <p:sp>
        <p:nvSpPr>
          <p:cNvPr id="241" name="Google Shape;241;g38538b34626_2_5"/>
          <p:cNvSpPr txBox="1"/>
          <p:nvPr>
            <p:ph idx="4294967295" type="sldNum"/>
          </p:nvPr>
        </p:nvSpPr>
        <p:spPr>
          <a:xfrm>
            <a:off x="16711533" y="10481754"/>
            <a:ext cx="3392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s-E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0064dd177d_0_28"/>
          <p:cNvSpPr txBox="1"/>
          <p:nvPr>
            <p:ph type="title"/>
          </p:nvPr>
        </p:nvSpPr>
        <p:spPr>
          <a:xfrm>
            <a:off x="4628500" y="4796900"/>
            <a:ext cx="95796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7100">
                <a:solidFill>
                  <a:schemeClr val="lt1"/>
                </a:solidFill>
              </a:rPr>
              <a:t>Conclusión</a:t>
            </a:r>
            <a:endParaRPr sz="1250"/>
          </a:p>
        </p:txBody>
      </p:sp>
      <p:sp>
        <p:nvSpPr>
          <p:cNvPr id="366" name="Google Shape;366;g30064dd177d_0_28"/>
          <p:cNvSpPr txBox="1"/>
          <p:nvPr>
            <p:ph idx="4294967295" type="sldNum"/>
          </p:nvPr>
        </p:nvSpPr>
        <p:spPr>
          <a:xfrm>
            <a:off x="16711533" y="10481754"/>
            <a:ext cx="3392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s-E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0064dd177d_0_33"/>
          <p:cNvSpPr txBox="1"/>
          <p:nvPr>
            <p:ph idx="1" type="body"/>
          </p:nvPr>
        </p:nvSpPr>
        <p:spPr>
          <a:xfrm>
            <a:off x="301850" y="1069525"/>
            <a:ext cx="469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4000"/>
              <a:t>Conclusión</a:t>
            </a:r>
            <a:endParaRPr sz="4000"/>
          </a:p>
        </p:txBody>
      </p:sp>
      <p:sp>
        <p:nvSpPr>
          <p:cNvPr id="372" name="Google Shape;372;g30064dd177d_0_33"/>
          <p:cNvSpPr txBox="1"/>
          <p:nvPr/>
        </p:nvSpPr>
        <p:spPr>
          <a:xfrm>
            <a:off x="589550" y="2543725"/>
            <a:ext cx="18480600" cy="6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600">
                <a:solidFill>
                  <a:schemeClr val="dk1"/>
                </a:solidFill>
              </a:rPr>
              <a:t>El chatbot académico permite optimizar la inscripción y atención a estudiantes, reduciendo la carga administrativa y mejorando la experiencia estudiantil. El proyecto refleja la aplicación real de inteligencia artificial y desarrollo de software en un contexto educativo.</a:t>
            </a:r>
            <a:endParaRPr b="0" i="0" sz="4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3" name="Google Shape;373;g30064dd177d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7000" y="5055250"/>
            <a:ext cx="9122199" cy="512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8538b34626_2_14"/>
          <p:cNvSpPr txBox="1"/>
          <p:nvPr>
            <p:ph idx="1" type="body"/>
          </p:nvPr>
        </p:nvSpPr>
        <p:spPr>
          <a:xfrm>
            <a:off x="149800" y="1108625"/>
            <a:ext cx="486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3600"/>
              <a:t>Contexto</a:t>
            </a:r>
            <a:endParaRPr sz="3600"/>
          </a:p>
        </p:txBody>
      </p:sp>
      <p:sp>
        <p:nvSpPr>
          <p:cNvPr id="247" name="Google Shape;247;g38538b34626_2_14"/>
          <p:cNvSpPr txBox="1"/>
          <p:nvPr/>
        </p:nvSpPr>
        <p:spPr>
          <a:xfrm>
            <a:off x="1006600" y="2406875"/>
            <a:ext cx="180909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2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Actualmente, el proceso de inscripción y toma de asignaturas en el Instituto Profesional puede ser lento y generar dudas entre los estudiantes, especialmente cuando existen problemas de cupos, cambios de sección o consultas administrativas. Esto provoca sobrecarga en las plataformas institucionales y en el personal encargado de soporte.</a:t>
            </a:r>
            <a:endParaRPr b="0" i="0" sz="3200" u="none" cap="none" strike="noStrike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g38538b34626_2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413" y="4724325"/>
            <a:ext cx="4250375" cy="596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38538b34626_2_14"/>
          <p:cNvSpPr txBox="1"/>
          <p:nvPr/>
        </p:nvSpPr>
        <p:spPr>
          <a:xfrm>
            <a:off x="11599750" y="4924925"/>
            <a:ext cx="7944000" cy="50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g38538b34626_2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5825" y="4824613"/>
            <a:ext cx="4184625" cy="57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38538b34626_2_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09475" y="4824625"/>
            <a:ext cx="9686023" cy="554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1b8d67b94_0_2"/>
          <p:cNvSpPr txBox="1"/>
          <p:nvPr>
            <p:ph type="title"/>
          </p:nvPr>
        </p:nvSpPr>
        <p:spPr>
          <a:xfrm>
            <a:off x="4515625" y="4120875"/>
            <a:ext cx="97638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7200">
                <a:solidFill>
                  <a:schemeClr val="lt1"/>
                </a:solidFill>
              </a:rPr>
              <a:t>Descripción</a:t>
            </a:r>
            <a:endParaRPr sz="72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7200">
                <a:solidFill>
                  <a:schemeClr val="lt1"/>
                </a:solidFill>
              </a:rPr>
              <a:t> del Proyecto</a:t>
            </a:r>
            <a:endParaRPr sz="7200"/>
          </a:p>
        </p:txBody>
      </p:sp>
      <p:sp>
        <p:nvSpPr>
          <p:cNvPr id="257" name="Google Shape;257;g271b8d67b94_0_2"/>
          <p:cNvSpPr txBox="1"/>
          <p:nvPr>
            <p:ph idx="4294967295" type="sldNum"/>
          </p:nvPr>
        </p:nvSpPr>
        <p:spPr>
          <a:xfrm>
            <a:off x="16711533" y="10481754"/>
            <a:ext cx="3392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s-E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03326cf122_0_0"/>
          <p:cNvSpPr txBox="1"/>
          <p:nvPr>
            <p:ph idx="1" type="body"/>
          </p:nvPr>
        </p:nvSpPr>
        <p:spPr>
          <a:xfrm>
            <a:off x="135275" y="727000"/>
            <a:ext cx="56040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4400"/>
              <a:t>Descripción</a:t>
            </a:r>
            <a:r>
              <a:rPr lang="es-ES" sz="4400"/>
              <a:t> del proyecto</a:t>
            </a:r>
            <a:endParaRPr sz="4400"/>
          </a:p>
        </p:txBody>
      </p:sp>
      <p:sp>
        <p:nvSpPr>
          <p:cNvPr id="263" name="Google Shape;263;g303326cf122_0_0"/>
          <p:cNvSpPr txBox="1"/>
          <p:nvPr/>
        </p:nvSpPr>
        <p:spPr>
          <a:xfrm>
            <a:off x="6089650" y="3216275"/>
            <a:ext cx="92259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spAutoFit/>
          </a:bodyPr>
          <a:lstStyle/>
          <a:p>
            <a:pPr indent="0" lvl="0" marL="127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rPr b="0" i="0" lang="es-ES" sz="19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6355" marR="5080" rtl="0" algn="just">
              <a:lnSpc>
                <a:spcPct val="101499"/>
              </a:lnSpc>
              <a:spcBef>
                <a:spcPts val="345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t/>
            </a:r>
            <a:endParaRPr b="0" i="0" sz="19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303326cf122_0_0"/>
          <p:cNvSpPr txBox="1"/>
          <p:nvPr/>
        </p:nvSpPr>
        <p:spPr>
          <a:xfrm>
            <a:off x="705025" y="2031125"/>
            <a:ext cx="9869700" cy="85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proyecto consiste en el desarrollo de un chatbot con inteligencia artificial que permita a los estudiantes: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Consultar disponibilidad de asignaturas y cupos.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Inscribirse o realizar cambios de ramos/secciones.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Resolver dudas frecuentes (horarios, requisitos, fechas importantes).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sistema se integrará con una base de datos con las asignaturas de los estudiantes y contará con un entorno conversacional accesible desde la web y/o aplicación móvil.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g303326cf12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7075" y="3640975"/>
            <a:ext cx="7927974" cy="443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8552b3f872_0_24"/>
          <p:cNvSpPr txBox="1"/>
          <p:nvPr>
            <p:ph type="title"/>
          </p:nvPr>
        </p:nvSpPr>
        <p:spPr>
          <a:xfrm>
            <a:off x="4508625" y="4494375"/>
            <a:ext cx="9879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5500">
                <a:solidFill>
                  <a:schemeClr val="lt1"/>
                </a:solidFill>
              </a:rPr>
              <a:t>Objetivos</a:t>
            </a:r>
            <a:endParaRPr sz="300"/>
          </a:p>
        </p:txBody>
      </p:sp>
      <p:sp>
        <p:nvSpPr>
          <p:cNvPr id="271" name="Google Shape;271;g38552b3f872_0_24"/>
          <p:cNvSpPr txBox="1"/>
          <p:nvPr>
            <p:ph idx="4294967295" type="sldNum"/>
          </p:nvPr>
        </p:nvSpPr>
        <p:spPr>
          <a:xfrm>
            <a:off x="16711533" y="10481754"/>
            <a:ext cx="3392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s-E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8552b3f872_0_29"/>
          <p:cNvSpPr txBox="1"/>
          <p:nvPr>
            <p:ph idx="1" type="body"/>
          </p:nvPr>
        </p:nvSpPr>
        <p:spPr>
          <a:xfrm>
            <a:off x="0" y="828600"/>
            <a:ext cx="486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3600"/>
              <a:t>Objetivos</a:t>
            </a:r>
            <a:endParaRPr sz="3600"/>
          </a:p>
        </p:txBody>
      </p:sp>
      <p:sp>
        <p:nvSpPr>
          <p:cNvPr id="277" name="Google Shape;277;g38552b3f872_0_29"/>
          <p:cNvSpPr txBox="1"/>
          <p:nvPr/>
        </p:nvSpPr>
        <p:spPr>
          <a:xfrm>
            <a:off x="477000" y="2697300"/>
            <a:ext cx="80478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s-ES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 general :</a:t>
            </a:r>
            <a:endParaRPr b="1"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Crear un chatbot que ayude a los estudiantes del DuocUC a inscribirse en sus asignaturas y a resolver dudas frecuentes, facilitando los procesos administrativos y mejorando su experiencia académica.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g38552b3f872_0_29"/>
          <p:cNvSpPr txBox="1"/>
          <p:nvPr/>
        </p:nvSpPr>
        <p:spPr>
          <a:xfrm>
            <a:off x="9686400" y="1382700"/>
            <a:ext cx="9993900" cy="89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100">
                <a:latin typeface="Calibri"/>
                <a:ea typeface="Calibri"/>
                <a:cs typeface="Calibri"/>
                <a:sym typeface="Calibri"/>
              </a:rPr>
              <a:t>Objetivos </a:t>
            </a:r>
            <a:r>
              <a:rPr b="1" lang="es-ES" sz="3100">
                <a:latin typeface="Calibri"/>
                <a:ea typeface="Calibri"/>
                <a:cs typeface="Calibri"/>
                <a:sym typeface="Calibri"/>
              </a:rPr>
              <a:t>específicos</a:t>
            </a:r>
            <a:r>
              <a:rPr b="1" lang="es-ES" sz="3100">
                <a:latin typeface="Calibri"/>
                <a:ea typeface="Calibri"/>
                <a:cs typeface="Calibri"/>
                <a:sym typeface="Calibri"/>
              </a:rPr>
              <a:t>:</a:t>
            </a:r>
            <a:endParaRPr b="1"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Calibri"/>
              <a:buAutoNum type="arabicPeriod"/>
            </a:pPr>
            <a:r>
              <a:rPr b="1" lang="es-ES" sz="2800">
                <a:latin typeface="Calibri"/>
                <a:ea typeface="Calibri"/>
                <a:cs typeface="Calibri"/>
                <a:sym typeface="Calibri"/>
              </a:rPr>
              <a:t>Analizar</a:t>
            </a:r>
            <a:r>
              <a:rPr lang="es-ES" sz="2800">
                <a:latin typeface="Calibri"/>
                <a:ea typeface="Calibri"/>
                <a:cs typeface="Calibri"/>
                <a:sym typeface="Calibri"/>
              </a:rPr>
              <a:t> el proceso actual de inscripción y consultas académicas para levantar requerimientos funcionales y no funcionales.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Calibri"/>
              <a:buAutoNum type="arabicPeriod"/>
            </a:pPr>
            <a:r>
              <a:rPr b="1" lang="es-ES" sz="2800">
                <a:latin typeface="Calibri"/>
                <a:ea typeface="Calibri"/>
                <a:cs typeface="Calibri"/>
                <a:sym typeface="Calibri"/>
              </a:rPr>
              <a:t>Diseñar</a:t>
            </a:r>
            <a:r>
              <a:rPr lang="es-ES" sz="2800">
                <a:latin typeface="Calibri"/>
                <a:ea typeface="Calibri"/>
                <a:cs typeface="Calibri"/>
                <a:sym typeface="Calibri"/>
              </a:rPr>
              <a:t> la arquitectura del chatbot, incluyendo flujos conversacionales e integración con una base de datos. 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Calibri"/>
              <a:buAutoNum type="arabicPeriod"/>
            </a:pPr>
            <a:r>
              <a:rPr lang="es-ES" sz="2800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1" lang="es-ES" sz="2800">
                <a:latin typeface="Calibri"/>
                <a:ea typeface="Calibri"/>
                <a:cs typeface="Calibri"/>
                <a:sym typeface="Calibri"/>
              </a:rPr>
              <a:t>mplementar </a:t>
            </a:r>
            <a:r>
              <a:rPr lang="es-ES" sz="2800">
                <a:latin typeface="Calibri"/>
                <a:ea typeface="Calibri"/>
                <a:cs typeface="Calibri"/>
                <a:sym typeface="Calibri"/>
              </a:rPr>
              <a:t>módulos de inteligencia artificial para comprensión del lenguaje natural y toma de decisiones automatizadas.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Calibri"/>
              <a:buAutoNum type="arabicPeriod"/>
            </a:pPr>
            <a:r>
              <a:rPr b="1" lang="es-ES" sz="2800">
                <a:latin typeface="Calibri"/>
                <a:ea typeface="Calibri"/>
                <a:cs typeface="Calibri"/>
                <a:sym typeface="Calibri"/>
              </a:rPr>
              <a:t>Desarrollar</a:t>
            </a:r>
            <a:r>
              <a:rPr lang="es-ES" sz="2800">
                <a:latin typeface="Calibri"/>
                <a:ea typeface="Calibri"/>
                <a:cs typeface="Calibri"/>
                <a:sym typeface="Calibri"/>
              </a:rPr>
              <a:t> funcionalidades clave: inscripción, consulta de cupos y resolución de preguntas frecuentes.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Calibri"/>
              <a:buAutoNum type="arabicPeriod"/>
            </a:pPr>
            <a:r>
              <a:rPr b="1" lang="es-ES" sz="2800">
                <a:latin typeface="Calibri"/>
                <a:ea typeface="Calibri"/>
                <a:cs typeface="Calibri"/>
                <a:sym typeface="Calibri"/>
              </a:rPr>
              <a:t>Validar </a:t>
            </a:r>
            <a:r>
              <a:rPr lang="es-ES" sz="2800">
                <a:latin typeface="Calibri"/>
                <a:ea typeface="Calibri"/>
                <a:cs typeface="Calibri"/>
                <a:sym typeface="Calibri"/>
              </a:rPr>
              <a:t>y probar el prototipo con escenarios académicos simulados, ajustando su desempeño según resultados.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Calibri"/>
              <a:buAutoNum type="arabicPeriod"/>
            </a:pPr>
            <a:r>
              <a:rPr b="1" lang="es-ES" sz="2800">
                <a:latin typeface="Calibri"/>
                <a:ea typeface="Calibri"/>
                <a:cs typeface="Calibri"/>
                <a:sym typeface="Calibri"/>
              </a:rPr>
              <a:t>Documentar</a:t>
            </a:r>
            <a:r>
              <a:rPr lang="es-ES" sz="2800">
                <a:latin typeface="Calibri"/>
                <a:ea typeface="Calibri"/>
                <a:cs typeface="Calibri"/>
                <a:sym typeface="Calibri"/>
              </a:rPr>
              <a:t> y presentar el desarrollo del proyecto, destacando aprendizajes, resultados y aportes tecnológicos.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" name="Google Shape;279;g38552b3f872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150" y="6543025"/>
            <a:ext cx="6921125" cy="41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8564616196_0_19"/>
          <p:cNvSpPr txBox="1"/>
          <p:nvPr>
            <p:ph type="title"/>
          </p:nvPr>
        </p:nvSpPr>
        <p:spPr>
          <a:xfrm>
            <a:off x="4377875" y="4843025"/>
            <a:ext cx="9879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5500">
                <a:solidFill>
                  <a:schemeClr val="lt1"/>
                </a:solidFill>
              </a:rPr>
              <a:t>Competencias</a:t>
            </a:r>
            <a:endParaRPr sz="300"/>
          </a:p>
        </p:txBody>
      </p:sp>
      <p:sp>
        <p:nvSpPr>
          <p:cNvPr id="285" name="Google Shape;285;g38564616196_0_19"/>
          <p:cNvSpPr txBox="1"/>
          <p:nvPr>
            <p:ph idx="4294967295" type="sldNum"/>
          </p:nvPr>
        </p:nvSpPr>
        <p:spPr>
          <a:xfrm>
            <a:off x="16711533" y="10481754"/>
            <a:ext cx="3392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s-E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8564616196_0_12"/>
          <p:cNvSpPr txBox="1"/>
          <p:nvPr>
            <p:ph idx="1" type="body"/>
          </p:nvPr>
        </p:nvSpPr>
        <p:spPr>
          <a:xfrm>
            <a:off x="207450" y="1155450"/>
            <a:ext cx="486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3600"/>
              <a:t>Competencias </a:t>
            </a:r>
            <a:endParaRPr sz="3600"/>
          </a:p>
        </p:txBody>
      </p:sp>
      <p:sp>
        <p:nvSpPr>
          <p:cNvPr id="291" name="Google Shape;291;g38564616196_0_12"/>
          <p:cNvSpPr txBox="1"/>
          <p:nvPr/>
        </p:nvSpPr>
        <p:spPr>
          <a:xfrm>
            <a:off x="207450" y="2286375"/>
            <a:ext cx="11956200" cy="89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400">
                <a:latin typeface="Calibri"/>
                <a:ea typeface="Calibri"/>
                <a:cs typeface="Calibri"/>
                <a:sym typeface="Calibri"/>
              </a:rPr>
              <a:t>Competencias aplicadas:</a:t>
            </a:r>
            <a:endParaRPr b="1" sz="3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latin typeface="Calibri"/>
                <a:ea typeface="Calibri"/>
                <a:cs typeface="Calibri"/>
                <a:sym typeface="Calibri"/>
              </a:rPr>
              <a:t>Desarrollar soluciones de software aplicando metodologías y tecnologías de la informática.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latin typeface="Calibri"/>
                <a:ea typeface="Calibri"/>
                <a:cs typeface="Calibri"/>
                <a:sym typeface="Calibri"/>
              </a:rPr>
              <a:t>Utilizar técnicas de Inteligencia Artificial y automatización para resolver problemáticas reales.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latin typeface="Calibri"/>
                <a:ea typeface="Calibri"/>
                <a:cs typeface="Calibri"/>
                <a:sym typeface="Calibri"/>
              </a:rPr>
              <a:t>Integrar sistemas y servicios orientados a la mejora de procesos institucionales.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latin typeface="Calibri"/>
                <a:ea typeface="Calibri"/>
                <a:cs typeface="Calibri"/>
                <a:sym typeface="Calibri"/>
              </a:rPr>
              <a:t>Gestionar proyectos de desarrollo tecnológico considerando plazos y recursos.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400">
                <a:latin typeface="Calibri"/>
                <a:ea typeface="Calibri"/>
                <a:cs typeface="Calibri"/>
                <a:sym typeface="Calibri"/>
              </a:rPr>
              <a:t>Relación con el proyecto:</a:t>
            </a:r>
            <a:endParaRPr b="1" sz="3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latin typeface="Calibri"/>
                <a:ea typeface="Calibri"/>
                <a:cs typeface="Calibri"/>
                <a:sym typeface="Calibri"/>
              </a:rPr>
              <a:t>El chatbot aplica IA y automatización en un proceso real de inscripción.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latin typeface="Calibri"/>
                <a:ea typeface="Calibri"/>
                <a:cs typeface="Calibri"/>
                <a:sym typeface="Calibri"/>
              </a:rPr>
              <a:t>Se integra con bases de datos para manejar información académica.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>
                <a:latin typeface="Calibri"/>
                <a:ea typeface="Calibri"/>
                <a:cs typeface="Calibri"/>
                <a:sym typeface="Calibri"/>
              </a:rPr>
              <a:t>Se gestiona con metodología ágil (Scrum), demostrando competencias de planificación y trabajo en equipo.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g38564616196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7400" y="3893725"/>
            <a:ext cx="6833325" cy="381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2021-04-02T01:36:00Z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2021-03-30T00:00:00Z</vt:filetime>
  </property>
  <property fmtid="{D5CDD505-2E9C-101B-9397-08002B2CF9AE}" pid="3" name="Creator">
    <vt:lpwstr>Adobe Illustrator 25.2 (Macintosh)</vt:lpwstr>
  </property>
  <property fmtid="{D5CDD505-2E9C-101B-9397-08002B2CF9AE}" pid="4" name="LastSaved">
    <vt:filetime>2021-04-02T00:00:00Z</vt:filetime>
  </property>
</Properties>
</file>